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2E4462-B314-493A-9EF1-AF6215D7F7C4}"/>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BA366353-A239-45B6-981C-61F456BC3E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C58AC588-A78A-41C6-A325-F90EC07FDE1A}"/>
              </a:ext>
            </a:extLst>
          </p:cNvPr>
          <p:cNvSpPr>
            <a:spLocks noGrp="1"/>
          </p:cNvSpPr>
          <p:nvPr>
            <p:ph type="dt" sz="half" idx="10"/>
          </p:nvPr>
        </p:nvSpPr>
        <p:spPr/>
        <p:txBody>
          <a:bodyPr/>
          <a:lstStyle/>
          <a:p>
            <a:fld id="{2E0878D9-1FFF-4C8B-B9CE-7995F07CF773}" type="datetimeFigureOut">
              <a:rPr lang="es-CL" smtClean="0"/>
              <a:t>26-08-2020</a:t>
            </a:fld>
            <a:endParaRPr lang="es-CL"/>
          </a:p>
        </p:txBody>
      </p:sp>
      <p:sp>
        <p:nvSpPr>
          <p:cNvPr id="5" name="Marcador de pie de página 4">
            <a:extLst>
              <a:ext uri="{FF2B5EF4-FFF2-40B4-BE49-F238E27FC236}">
                <a16:creationId xmlns:a16="http://schemas.microsoft.com/office/drawing/2014/main" id="{CA78D2EB-39E2-4588-B46C-3C03101D865C}"/>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238A9083-7D19-447D-AB39-D0DC611AFF84}"/>
              </a:ext>
            </a:extLst>
          </p:cNvPr>
          <p:cNvSpPr>
            <a:spLocks noGrp="1"/>
          </p:cNvSpPr>
          <p:nvPr>
            <p:ph type="sldNum" sz="quarter" idx="12"/>
          </p:nvPr>
        </p:nvSpPr>
        <p:spPr/>
        <p:txBody>
          <a:bodyPr/>
          <a:lstStyle/>
          <a:p>
            <a:fld id="{871F42AC-BC79-4858-B5F0-A5AF0E7E5D5F}" type="slidenum">
              <a:rPr lang="es-CL" smtClean="0"/>
              <a:t>‹Nº›</a:t>
            </a:fld>
            <a:endParaRPr lang="es-CL"/>
          </a:p>
        </p:txBody>
      </p:sp>
    </p:spTree>
    <p:extLst>
      <p:ext uri="{BB962C8B-B14F-4D97-AF65-F5344CB8AC3E}">
        <p14:creationId xmlns:p14="http://schemas.microsoft.com/office/powerpoint/2010/main" val="3402696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EC7010-93C3-41F1-8C2C-EE3EC9C29475}"/>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F4695681-CF95-44E0-BB74-47633FCB82A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4CE70956-7B48-46AA-A25C-0BE481B0CF1F}"/>
              </a:ext>
            </a:extLst>
          </p:cNvPr>
          <p:cNvSpPr>
            <a:spLocks noGrp="1"/>
          </p:cNvSpPr>
          <p:nvPr>
            <p:ph type="dt" sz="half" idx="10"/>
          </p:nvPr>
        </p:nvSpPr>
        <p:spPr/>
        <p:txBody>
          <a:bodyPr/>
          <a:lstStyle/>
          <a:p>
            <a:fld id="{2E0878D9-1FFF-4C8B-B9CE-7995F07CF773}" type="datetimeFigureOut">
              <a:rPr lang="es-CL" smtClean="0"/>
              <a:t>26-08-2020</a:t>
            </a:fld>
            <a:endParaRPr lang="es-CL"/>
          </a:p>
        </p:txBody>
      </p:sp>
      <p:sp>
        <p:nvSpPr>
          <p:cNvPr id="5" name="Marcador de pie de página 4">
            <a:extLst>
              <a:ext uri="{FF2B5EF4-FFF2-40B4-BE49-F238E27FC236}">
                <a16:creationId xmlns:a16="http://schemas.microsoft.com/office/drawing/2014/main" id="{D1B4DC93-BA1D-4282-A458-9D1FE47B3785}"/>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268D5DC0-61A5-4BE3-A9FC-B11F53415788}"/>
              </a:ext>
            </a:extLst>
          </p:cNvPr>
          <p:cNvSpPr>
            <a:spLocks noGrp="1"/>
          </p:cNvSpPr>
          <p:nvPr>
            <p:ph type="sldNum" sz="quarter" idx="12"/>
          </p:nvPr>
        </p:nvSpPr>
        <p:spPr/>
        <p:txBody>
          <a:bodyPr/>
          <a:lstStyle/>
          <a:p>
            <a:fld id="{871F42AC-BC79-4858-B5F0-A5AF0E7E5D5F}" type="slidenum">
              <a:rPr lang="es-CL" smtClean="0"/>
              <a:t>‹Nº›</a:t>
            </a:fld>
            <a:endParaRPr lang="es-CL"/>
          </a:p>
        </p:txBody>
      </p:sp>
    </p:spTree>
    <p:extLst>
      <p:ext uri="{BB962C8B-B14F-4D97-AF65-F5344CB8AC3E}">
        <p14:creationId xmlns:p14="http://schemas.microsoft.com/office/powerpoint/2010/main" val="4150315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07DA16D-829F-4A78-B102-7189BC0BFCB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DAAAA300-E153-4974-A754-7145B1B6384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E30394B8-825D-41E6-937A-04B3DAAA84A3}"/>
              </a:ext>
            </a:extLst>
          </p:cNvPr>
          <p:cNvSpPr>
            <a:spLocks noGrp="1"/>
          </p:cNvSpPr>
          <p:nvPr>
            <p:ph type="dt" sz="half" idx="10"/>
          </p:nvPr>
        </p:nvSpPr>
        <p:spPr/>
        <p:txBody>
          <a:bodyPr/>
          <a:lstStyle/>
          <a:p>
            <a:fld id="{2E0878D9-1FFF-4C8B-B9CE-7995F07CF773}" type="datetimeFigureOut">
              <a:rPr lang="es-CL" smtClean="0"/>
              <a:t>26-08-2020</a:t>
            </a:fld>
            <a:endParaRPr lang="es-CL"/>
          </a:p>
        </p:txBody>
      </p:sp>
      <p:sp>
        <p:nvSpPr>
          <p:cNvPr id="5" name="Marcador de pie de página 4">
            <a:extLst>
              <a:ext uri="{FF2B5EF4-FFF2-40B4-BE49-F238E27FC236}">
                <a16:creationId xmlns:a16="http://schemas.microsoft.com/office/drawing/2014/main" id="{908BC00B-AE57-493E-919D-7F8F2891A6C2}"/>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8CE9CA33-33BC-44EC-8E44-51DB38247AE8}"/>
              </a:ext>
            </a:extLst>
          </p:cNvPr>
          <p:cNvSpPr>
            <a:spLocks noGrp="1"/>
          </p:cNvSpPr>
          <p:nvPr>
            <p:ph type="sldNum" sz="quarter" idx="12"/>
          </p:nvPr>
        </p:nvSpPr>
        <p:spPr/>
        <p:txBody>
          <a:bodyPr/>
          <a:lstStyle/>
          <a:p>
            <a:fld id="{871F42AC-BC79-4858-B5F0-A5AF0E7E5D5F}" type="slidenum">
              <a:rPr lang="es-CL" smtClean="0"/>
              <a:t>‹Nº›</a:t>
            </a:fld>
            <a:endParaRPr lang="es-CL"/>
          </a:p>
        </p:txBody>
      </p:sp>
    </p:spTree>
    <p:extLst>
      <p:ext uri="{BB962C8B-B14F-4D97-AF65-F5344CB8AC3E}">
        <p14:creationId xmlns:p14="http://schemas.microsoft.com/office/powerpoint/2010/main" val="3092466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2CDD75-474D-41A9-BB96-1AEBF50AF419}"/>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A400ABDB-DECB-4834-9979-FE24BCAD6F74}"/>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4B39FDD4-0DA1-4606-88FD-49B3D86045F7}"/>
              </a:ext>
            </a:extLst>
          </p:cNvPr>
          <p:cNvSpPr>
            <a:spLocks noGrp="1"/>
          </p:cNvSpPr>
          <p:nvPr>
            <p:ph type="dt" sz="half" idx="10"/>
          </p:nvPr>
        </p:nvSpPr>
        <p:spPr/>
        <p:txBody>
          <a:bodyPr/>
          <a:lstStyle/>
          <a:p>
            <a:fld id="{2E0878D9-1FFF-4C8B-B9CE-7995F07CF773}" type="datetimeFigureOut">
              <a:rPr lang="es-CL" smtClean="0"/>
              <a:t>26-08-2020</a:t>
            </a:fld>
            <a:endParaRPr lang="es-CL"/>
          </a:p>
        </p:txBody>
      </p:sp>
      <p:sp>
        <p:nvSpPr>
          <p:cNvPr id="5" name="Marcador de pie de página 4">
            <a:extLst>
              <a:ext uri="{FF2B5EF4-FFF2-40B4-BE49-F238E27FC236}">
                <a16:creationId xmlns:a16="http://schemas.microsoft.com/office/drawing/2014/main" id="{A6493F58-FFA5-4B0E-9940-BCCE24CE8AB9}"/>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1A7D05C4-8E41-4C07-9D17-20A1C2C9820C}"/>
              </a:ext>
            </a:extLst>
          </p:cNvPr>
          <p:cNvSpPr>
            <a:spLocks noGrp="1"/>
          </p:cNvSpPr>
          <p:nvPr>
            <p:ph type="sldNum" sz="quarter" idx="12"/>
          </p:nvPr>
        </p:nvSpPr>
        <p:spPr/>
        <p:txBody>
          <a:bodyPr/>
          <a:lstStyle/>
          <a:p>
            <a:fld id="{871F42AC-BC79-4858-B5F0-A5AF0E7E5D5F}" type="slidenum">
              <a:rPr lang="es-CL" smtClean="0"/>
              <a:t>‹Nº›</a:t>
            </a:fld>
            <a:endParaRPr lang="es-CL"/>
          </a:p>
        </p:txBody>
      </p:sp>
    </p:spTree>
    <p:extLst>
      <p:ext uri="{BB962C8B-B14F-4D97-AF65-F5344CB8AC3E}">
        <p14:creationId xmlns:p14="http://schemas.microsoft.com/office/powerpoint/2010/main" val="4143395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3219DA-68D4-4FF6-B534-5A5F26836C9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C2DF81D6-8EB5-4BEA-B232-896339D04B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57062E4-0A83-41EE-8BCA-26C83641FC2B}"/>
              </a:ext>
            </a:extLst>
          </p:cNvPr>
          <p:cNvSpPr>
            <a:spLocks noGrp="1"/>
          </p:cNvSpPr>
          <p:nvPr>
            <p:ph type="dt" sz="half" idx="10"/>
          </p:nvPr>
        </p:nvSpPr>
        <p:spPr/>
        <p:txBody>
          <a:bodyPr/>
          <a:lstStyle/>
          <a:p>
            <a:fld id="{2E0878D9-1FFF-4C8B-B9CE-7995F07CF773}" type="datetimeFigureOut">
              <a:rPr lang="es-CL" smtClean="0"/>
              <a:t>26-08-2020</a:t>
            </a:fld>
            <a:endParaRPr lang="es-CL"/>
          </a:p>
        </p:txBody>
      </p:sp>
      <p:sp>
        <p:nvSpPr>
          <p:cNvPr id="5" name="Marcador de pie de página 4">
            <a:extLst>
              <a:ext uri="{FF2B5EF4-FFF2-40B4-BE49-F238E27FC236}">
                <a16:creationId xmlns:a16="http://schemas.microsoft.com/office/drawing/2014/main" id="{C1DE7A38-7850-4CC5-8EDC-48642E5EC495}"/>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2FB7A59E-6913-4E88-9F25-AA5941EA431A}"/>
              </a:ext>
            </a:extLst>
          </p:cNvPr>
          <p:cNvSpPr>
            <a:spLocks noGrp="1"/>
          </p:cNvSpPr>
          <p:nvPr>
            <p:ph type="sldNum" sz="quarter" idx="12"/>
          </p:nvPr>
        </p:nvSpPr>
        <p:spPr/>
        <p:txBody>
          <a:bodyPr/>
          <a:lstStyle/>
          <a:p>
            <a:fld id="{871F42AC-BC79-4858-B5F0-A5AF0E7E5D5F}" type="slidenum">
              <a:rPr lang="es-CL" smtClean="0"/>
              <a:t>‹Nº›</a:t>
            </a:fld>
            <a:endParaRPr lang="es-CL"/>
          </a:p>
        </p:txBody>
      </p:sp>
    </p:spTree>
    <p:extLst>
      <p:ext uri="{BB962C8B-B14F-4D97-AF65-F5344CB8AC3E}">
        <p14:creationId xmlns:p14="http://schemas.microsoft.com/office/powerpoint/2010/main" val="2105044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611908-BF65-4A23-AB78-FDC095805538}"/>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0008762F-05E9-4443-B09C-3B69814069F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CA17619A-2DAF-4F69-A517-654D5AD04DDA}"/>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E40D1AA4-4417-4F81-95B6-6CD659368091}"/>
              </a:ext>
            </a:extLst>
          </p:cNvPr>
          <p:cNvSpPr>
            <a:spLocks noGrp="1"/>
          </p:cNvSpPr>
          <p:nvPr>
            <p:ph type="dt" sz="half" idx="10"/>
          </p:nvPr>
        </p:nvSpPr>
        <p:spPr/>
        <p:txBody>
          <a:bodyPr/>
          <a:lstStyle/>
          <a:p>
            <a:fld id="{2E0878D9-1FFF-4C8B-B9CE-7995F07CF773}" type="datetimeFigureOut">
              <a:rPr lang="es-CL" smtClean="0"/>
              <a:t>26-08-2020</a:t>
            </a:fld>
            <a:endParaRPr lang="es-CL"/>
          </a:p>
        </p:txBody>
      </p:sp>
      <p:sp>
        <p:nvSpPr>
          <p:cNvPr id="6" name="Marcador de pie de página 5">
            <a:extLst>
              <a:ext uri="{FF2B5EF4-FFF2-40B4-BE49-F238E27FC236}">
                <a16:creationId xmlns:a16="http://schemas.microsoft.com/office/drawing/2014/main" id="{AA2848E9-26A6-413B-873B-2936B58719DE}"/>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6BD35FA3-90E3-485A-9474-147AC97E5DA1}"/>
              </a:ext>
            </a:extLst>
          </p:cNvPr>
          <p:cNvSpPr>
            <a:spLocks noGrp="1"/>
          </p:cNvSpPr>
          <p:nvPr>
            <p:ph type="sldNum" sz="quarter" idx="12"/>
          </p:nvPr>
        </p:nvSpPr>
        <p:spPr/>
        <p:txBody>
          <a:bodyPr/>
          <a:lstStyle/>
          <a:p>
            <a:fld id="{871F42AC-BC79-4858-B5F0-A5AF0E7E5D5F}" type="slidenum">
              <a:rPr lang="es-CL" smtClean="0"/>
              <a:t>‹Nº›</a:t>
            </a:fld>
            <a:endParaRPr lang="es-CL"/>
          </a:p>
        </p:txBody>
      </p:sp>
    </p:spTree>
    <p:extLst>
      <p:ext uri="{BB962C8B-B14F-4D97-AF65-F5344CB8AC3E}">
        <p14:creationId xmlns:p14="http://schemas.microsoft.com/office/powerpoint/2010/main" val="3571908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B20520-00D0-4C1D-B361-3139275F6FE9}"/>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2FC1AA3E-F4F3-450B-96C9-E2E13B26BF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1C061F68-4B55-4F1C-B19D-9BAA2202141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D9B49FD8-5B2F-46F1-A41F-B8DACFCB42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2DC0CE8-1A41-48C5-9B73-0F2FF6D18CA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F8DD9100-A005-40E9-A9F7-8FF7C95B7A02}"/>
              </a:ext>
            </a:extLst>
          </p:cNvPr>
          <p:cNvSpPr>
            <a:spLocks noGrp="1"/>
          </p:cNvSpPr>
          <p:nvPr>
            <p:ph type="dt" sz="half" idx="10"/>
          </p:nvPr>
        </p:nvSpPr>
        <p:spPr/>
        <p:txBody>
          <a:bodyPr/>
          <a:lstStyle/>
          <a:p>
            <a:fld id="{2E0878D9-1FFF-4C8B-B9CE-7995F07CF773}" type="datetimeFigureOut">
              <a:rPr lang="es-CL" smtClean="0"/>
              <a:t>26-08-2020</a:t>
            </a:fld>
            <a:endParaRPr lang="es-CL"/>
          </a:p>
        </p:txBody>
      </p:sp>
      <p:sp>
        <p:nvSpPr>
          <p:cNvPr id="8" name="Marcador de pie de página 7">
            <a:extLst>
              <a:ext uri="{FF2B5EF4-FFF2-40B4-BE49-F238E27FC236}">
                <a16:creationId xmlns:a16="http://schemas.microsoft.com/office/drawing/2014/main" id="{365FB819-09ED-4529-9247-240AFEDB5573}"/>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858F2089-A104-488A-AF9D-AEDFF24858C4}"/>
              </a:ext>
            </a:extLst>
          </p:cNvPr>
          <p:cNvSpPr>
            <a:spLocks noGrp="1"/>
          </p:cNvSpPr>
          <p:nvPr>
            <p:ph type="sldNum" sz="quarter" idx="12"/>
          </p:nvPr>
        </p:nvSpPr>
        <p:spPr/>
        <p:txBody>
          <a:bodyPr/>
          <a:lstStyle/>
          <a:p>
            <a:fld id="{871F42AC-BC79-4858-B5F0-A5AF0E7E5D5F}" type="slidenum">
              <a:rPr lang="es-CL" smtClean="0"/>
              <a:t>‹Nº›</a:t>
            </a:fld>
            <a:endParaRPr lang="es-CL"/>
          </a:p>
        </p:txBody>
      </p:sp>
    </p:spTree>
    <p:extLst>
      <p:ext uri="{BB962C8B-B14F-4D97-AF65-F5344CB8AC3E}">
        <p14:creationId xmlns:p14="http://schemas.microsoft.com/office/powerpoint/2010/main" val="3403935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A4B567-3354-402A-B159-1FF3CCD45A5A}"/>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FBD6F073-5606-4019-8F63-85CE7C6A3A8E}"/>
              </a:ext>
            </a:extLst>
          </p:cNvPr>
          <p:cNvSpPr>
            <a:spLocks noGrp="1"/>
          </p:cNvSpPr>
          <p:nvPr>
            <p:ph type="dt" sz="half" idx="10"/>
          </p:nvPr>
        </p:nvSpPr>
        <p:spPr/>
        <p:txBody>
          <a:bodyPr/>
          <a:lstStyle/>
          <a:p>
            <a:fld id="{2E0878D9-1FFF-4C8B-B9CE-7995F07CF773}" type="datetimeFigureOut">
              <a:rPr lang="es-CL" smtClean="0"/>
              <a:t>26-08-2020</a:t>
            </a:fld>
            <a:endParaRPr lang="es-CL"/>
          </a:p>
        </p:txBody>
      </p:sp>
      <p:sp>
        <p:nvSpPr>
          <p:cNvPr id="4" name="Marcador de pie de página 3">
            <a:extLst>
              <a:ext uri="{FF2B5EF4-FFF2-40B4-BE49-F238E27FC236}">
                <a16:creationId xmlns:a16="http://schemas.microsoft.com/office/drawing/2014/main" id="{C90D985C-E9D0-4BB5-88DD-31C368EBF704}"/>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E52E2425-253B-40B2-AE35-F693AB3DC8C0}"/>
              </a:ext>
            </a:extLst>
          </p:cNvPr>
          <p:cNvSpPr>
            <a:spLocks noGrp="1"/>
          </p:cNvSpPr>
          <p:nvPr>
            <p:ph type="sldNum" sz="quarter" idx="12"/>
          </p:nvPr>
        </p:nvSpPr>
        <p:spPr/>
        <p:txBody>
          <a:bodyPr/>
          <a:lstStyle/>
          <a:p>
            <a:fld id="{871F42AC-BC79-4858-B5F0-A5AF0E7E5D5F}" type="slidenum">
              <a:rPr lang="es-CL" smtClean="0"/>
              <a:t>‹Nº›</a:t>
            </a:fld>
            <a:endParaRPr lang="es-CL"/>
          </a:p>
        </p:txBody>
      </p:sp>
    </p:spTree>
    <p:extLst>
      <p:ext uri="{BB962C8B-B14F-4D97-AF65-F5344CB8AC3E}">
        <p14:creationId xmlns:p14="http://schemas.microsoft.com/office/powerpoint/2010/main" val="941836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54521FB-997A-4567-8E8E-87E3F9A57864}"/>
              </a:ext>
            </a:extLst>
          </p:cNvPr>
          <p:cNvSpPr>
            <a:spLocks noGrp="1"/>
          </p:cNvSpPr>
          <p:nvPr>
            <p:ph type="dt" sz="half" idx="10"/>
          </p:nvPr>
        </p:nvSpPr>
        <p:spPr/>
        <p:txBody>
          <a:bodyPr/>
          <a:lstStyle/>
          <a:p>
            <a:fld id="{2E0878D9-1FFF-4C8B-B9CE-7995F07CF773}" type="datetimeFigureOut">
              <a:rPr lang="es-CL" smtClean="0"/>
              <a:t>26-08-2020</a:t>
            </a:fld>
            <a:endParaRPr lang="es-CL"/>
          </a:p>
        </p:txBody>
      </p:sp>
      <p:sp>
        <p:nvSpPr>
          <p:cNvPr id="3" name="Marcador de pie de página 2">
            <a:extLst>
              <a:ext uri="{FF2B5EF4-FFF2-40B4-BE49-F238E27FC236}">
                <a16:creationId xmlns:a16="http://schemas.microsoft.com/office/drawing/2014/main" id="{05993987-3A88-4A34-BBF6-4EBDBE77D738}"/>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F5840BBC-4AFD-45ED-A302-E64DD87F71EE}"/>
              </a:ext>
            </a:extLst>
          </p:cNvPr>
          <p:cNvSpPr>
            <a:spLocks noGrp="1"/>
          </p:cNvSpPr>
          <p:nvPr>
            <p:ph type="sldNum" sz="quarter" idx="12"/>
          </p:nvPr>
        </p:nvSpPr>
        <p:spPr/>
        <p:txBody>
          <a:bodyPr/>
          <a:lstStyle/>
          <a:p>
            <a:fld id="{871F42AC-BC79-4858-B5F0-A5AF0E7E5D5F}" type="slidenum">
              <a:rPr lang="es-CL" smtClean="0"/>
              <a:t>‹Nº›</a:t>
            </a:fld>
            <a:endParaRPr lang="es-CL"/>
          </a:p>
        </p:txBody>
      </p:sp>
    </p:spTree>
    <p:extLst>
      <p:ext uri="{BB962C8B-B14F-4D97-AF65-F5344CB8AC3E}">
        <p14:creationId xmlns:p14="http://schemas.microsoft.com/office/powerpoint/2010/main" val="413787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EDC9DD-F17C-417A-AA28-E3CD1560ADE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C3AA3B1B-7C60-4CBA-BBA8-CCCD3FB48E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44BC9F8E-9C47-458D-A59F-DD1F4042B2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96802FF-36F6-410E-B91A-922BB2C53CBC}"/>
              </a:ext>
            </a:extLst>
          </p:cNvPr>
          <p:cNvSpPr>
            <a:spLocks noGrp="1"/>
          </p:cNvSpPr>
          <p:nvPr>
            <p:ph type="dt" sz="half" idx="10"/>
          </p:nvPr>
        </p:nvSpPr>
        <p:spPr/>
        <p:txBody>
          <a:bodyPr/>
          <a:lstStyle/>
          <a:p>
            <a:fld id="{2E0878D9-1FFF-4C8B-B9CE-7995F07CF773}" type="datetimeFigureOut">
              <a:rPr lang="es-CL" smtClean="0"/>
              <a:t>26-08-2020</a:t>
            </a:fld>
            <a:endParaRPr lang="es-CL"/>
          </a:p>
        </p:txBody>
      </p:sp>
      <p:sp>
        <p:nvSpPr>
          <p:cNvPr id="6" name="Marcador de pie de página 5">
            <a:extLst>
              <a:ext uri="{FF2B5EF4-FFF2-40B4-BE49-F238E27FC236}">
                <a16:creationId xmlns:a16="http://schemas.microsoft.com/office/drawing/2014/main" id="{A5C19C95-E28A-4879-A7C9-B3C7493D196E}"/>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04C9312F-8D72-4D9D-A249-0F8BBB42B92C}"/>
              </a:ext>
            </a:extLst>
          </p:cNvPr>
          <p:cNvSpPr>
            <a:spLocks noGrp="1"/>
          </p:cNvSpPr>
          <p:nvPr>
            <p:ph type="sldNum" sz="quarter" idx="12"/>
          </p:nvPr>
        </p:nvSpPr>
        <p:spPr/>
        <p:txBody>
          <a:bodyPr/>
          <a:lstStyle/>
          <a:p>
            <a:fld id="{871F42AC-BC79-4858-B5F0-A5AF0E7E5D5F}" type="slidenum">
              <a:rPr lang="es-CL" smtClean="0"/>
              <a:t>‹Nº›</a:t>
            </a:fld>
            <a:endParaRPr lang="es-CL"/>
          </a:p>
        </p:txBody>
      </p:sp>
    </p:spTree>
    <p:extLst>
      <p:ext uri="{BB962C8B-B14F-4D97-AF65-F5344CB8AC3E}">
        <p14:creationId xmlns:p14="http://schemas.microsoft.com/office/powerpoint/2010/main" val="2989914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A452F2-5D8F-4955-B97F-117751BCD03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9F72C259-32E3-4D44-BE22-3C57198763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A1EF00FB-DCC4-45C4-A84F-D867FA0A77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682875F-D769-4706-8241-B98DD6E1C411}"/>
              </a:ext>
            </a:extLst>
          </p:cNvPr>
          <p:cNvSpPr>
            <a:spLocks noGrp="1"/>
          </p:cNvSpPr>
          <p:nvPr>
            <p:ph type="dt" sz="half" idx="10"/>
          </p:nvPr>
        </p:nvSpPr>
        <p:spPr/>
        <p:txBody>
          <a:bodyPr/>
          <a:lstStyle/>
          <a:p>
            <a:fld id="{2E0878D9-1FFF-4C8B-B9CE-7995F07CF773}" type="datetimeFigureOut">
              <a:rPr lang="es-CL" smtClean="0"/>
              <a:t>26-08-2020</a:t>
            </a:fld>
            <a:endParaRPr lang="es-CL"/>
          </a:p>
        </p:txBody>
      </p:sp>
      <p:sp>
        <p:nvSpPr>
          <p:cNvPr id="6" name="Marcador de pie de página 5">
            <a:extLst>
              <a:ext uri="{FF2B5EF4-FFF2-40B4-BE49-F238E27FC236}">
                <a16:creationId xmlns:a16="http://schemas.microsoft.com/office/drawing/2014/main" id="{5225BBB8-DB18-4358-932A-28D4F017D6EE}"/>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68F64FC2-70A6-481B-93D7-2E69A5780802}"/>
              </a:ext>
            </a:extLst>
          </p:cNvPr>
          <p:cNvSpPr>
            <a:spLocks noGrp="1"/>
          </p:cNvSpPr>
          <p:nvPr>
            <p:ph type="sldNum" sz="quarter" idx="12"/>
          </p:nvPr>
        </p:nvSpPr>
        <p:spPr/>
        <p:txBody>
          <a:bodyPr/>
          <a:lstStyle/>
          <a:p>
            <a:fld id="{871F42AC-BC79-4858-B5F0-A5AF0E7E5D5F}" type="slidenum">
              <a:rPr lang="es-CL" smtClean="0"/>
              <a:t>‹Nº›</a:t>
            </a:fld>
            <a:endParaRPr lang="es-CL"/>
          </a:p>
        </p:txBody>
      </p:sp>
    </p:spTree>
    <p:extLst>
      <p:ext uri="{BB962C8B-B14F-4D97-AF65-F5344CB8AC3E}">
        <p14:creationId xmlns:p14="http://schemas.microsoft.com/office/powerpoint/2010/main" val="141270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E964769-E9BA-415A-A2AB-12D2D5EAA8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3B920B13-D801-4D03-950D-1E4A0BB78F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3EE3D848-95E4-4588-ACF8-726728ED55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0878D9-1FFF-4C8B-B9CE-7995F07CF773}" type="datetimeFigureOut">
              <a:rPr lang="es-CL" smtClean="0"/>
              <a:t>26-08-2020</a:t>
            </a:fld>
            <a:endParaRPr lang="es-CL"/>
          </a:p>
        </p:txBody>
      </p:sp>
      <p:sp>
        <p:nvSpPr>
          <p:cNvPr id="5" name="Marcador de pie de página 4">
            <a:extLst>
              <a:ext uri="{FF2B5EF4-FFF2-40B4-BE49-F238E27FC236}">
                <a16:creationId xmlns:a16="http://schemas.microsoft.com/office/drawing/2014/main" id="{B1A4365A-EA04-4CD7-A04F-18932B1005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9F546763-D04D-4274-9CD8-4382DC8446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1F42AC-BC79-4858-B5F0-A5AF0E7E5D5F}" type="slidenum">
              <a:rPr lang="es-CL" smtClean="0"/>
              <a:t>‹Nº›</a:t>
            </a:fld>
            <a:endParaRPr lang="es-CL"/>
          </a:p>
        </p:txBody>
      </p:sp>
    </p:spTree>
    <p:extLst>
      <p:ext uri="{BB962C8B-B14F-4D97-AF65-F5344CB8AC3E}">
        <p14:creationId xmlns:p14="http://schemas.microsoft.com/office/powerpoint/2010/main" val="1850322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00000">
              <a:schemeClr val="accent1">
                <a:lumMod val="75000"/>
              </a:schemeClr>
            </a:gs>
            <a:gs pos="30000">
              <a:schemeClr val="bg1"/>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C1CF67-9EB6-46E5-A6DD-E87A586A15B8}"/>
              </a:ext>
            </a:extLst>
          </p:cNvPr>
          <p:cNvSpPr>
            <a:spLocks noGrp="1"/>
          </p:cNvSpPr>
          <p:nvPr>
            <p:ph type="ctrTitle"/>
          </p:nvPr>
        </p:nvSpPr>
        <p:spPr>
          <a:xfrm>
            <a:off x="1523999" y="1122363"/>
            <a:ext cx="9786425" cy="2387600"/>
          </a:xfrm>
        </p:spPr>
        <p:txBody>
          <a:bodyPr>
            <a:normAutofit/>
          </a:bodyPr>
          <a:lstStyle/>
          <a:p>
            <a:r>
              <a:rPr lang="es-CL" sz="4800" dirty="0">
                <a:latin typeface="Baskerville Old Face" panose="02020602080505020303" pitchFamily="18" charset="0"/>
              </a:rPr>
              <a:t>Ilustre Municipalidad de La Cisterna</a:t>
            </a:r>
            <a:endParaRPr lang="es-CL" sz="4800" dirty="0"/>
          </a:p>
        </p:txBody>
      </p:sp>
      <p:sp>
        <p:nvSpPr>
          <p:cNvPr id="3" name="Subtítulo 2">
            <a:extLst>
              <a:ext uri="{FF2B5EF4-FFF2-40B4-BE49-F238E27FC236}">
                <a16:creationId xmlns:a16="http://schemas.microsoft.com/office/drawing/2014/main" id="{6E1D37FA-414F-4448-966D-0E509888F042}"/>
              </a:ext>
            </a:extLst>
          </p:cNvPr>
          <p:cNvSpPr>
            <a:spLocks noGrp="1"/>
          </p:cNvSpPr>
          <p:nvPr>
            <p:ph type="subTitle" idx="1"/>
          </p:nvPr>
        </p:nvSpPr>
        <p:spPr/>
        <p:txBody>
          <a:bodyPr/>
          <a:lstStyle/>
          <a:p>
            <a:r>
              <a:rPr lang="es-CL" sz="3200" dirty="0">
                <a:solidFill>
                  <a:schemeClr val="accent1">
                    <a:lumMod val="50000"/>
                  </a:schemeClr>
                </a:solidFill>
                <a:latin typeface="Baskerville Old Face" panose="02020602080505020303" pitchFamily="18" charset="0"/>
              </a:rPr>
              <a:t>Departamento</a:t>
            </a:r>
            <a:r>
              <a:rPr lang="es-CL" sz="3200" dirty="0">
                <a:latin typeface="Baskerville Old Face" panose="02020602080505020303" pitchFamily="18" charset="0"/>
              </a:rPr>
              <a:t> </a:t>
            </a:r>
            <a:r>
              <a:rPr lang="es-CL" sz="3200" dirty="0">
                <a:solidFill>
                  <a:schemeClr val="accent1">
                    <a:lumMod val="50000"/>
                  </a:schemeClr>
                </a:solidFill>
                <a:latin typeface="Baskerville Old Face" panose="02020602080505020303" pitchFamily="18" charset="0"/>
              </a:rPr>
              <a:t>de Educación Municipal</a:t>
            </a:r>
          </a:p>
          <a:p>
            <a:r>
              <a:rPr lang="es-CL" dirty="0">
                <a:solidFill>
                  <a:schemeClr val="accent1">
                    <a:lumMod val="50000"/>
                  </a:schemeClr>
                </a:solidFill>
                <a:latin typeface="Baskerville Old Face" panose="02020602080505020303" pitchFamily="18" charset="0"/>
              </a:rPr>
              <a:t>Liceo Politécnico Ciencia y Tecnología </a:t>
            </a:r>
          </a:p>
          <a:p>
            <a:endParaRPr lang="es-CL" dirty="0"/>
          </a:p>
        </p:txBody>
      </p:sp>
      <p:pic>
        <p:nvPicPr>
          <p:cNvPr id="5" name="Picture 2" descr="Liceo Ciencia y Tecnología Generación 2007 - Posts | Facebook">
            <a:extLst>
              <a:ext uri="{FF2B5EF4-FFF2-40B4-BE49-F238E27FC236}">
                <a16:creationId xmlns:a16="http://schemas.microsoft.com/office/drawing/2014/main" id="{DB2F0CD6-2132-4738-ACC1-6A2126A974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05869" y="0"/>
            <a:ext cx="1686131" cy="2105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8807074"/>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8EEC39-6237-4B4E-B77C-3E4D52BB5B2D}"/>
              </a:ext>
            </a:extLst>
          </p:cNvPr>
          <p:cNvSpPr>
            <a:spLocks noGrp="1"/>
          </p:cNvSpPr>
          <p:nvPr>
            <p:ph type="title"/>
          </p:nvPr>
        </p:nvSpPr>
        <p:spPr>
          <a:xfrm>
            <a:off x="0" y="2892827"/>
            <a:ext cx="12192000" cy="1325563"/>
          </a:xfrm>
          <a:solidFill>
            <a:schemeClr val="bg1">
              <a:alpha val="52000"/>
            </a:schemeClr>
          </a:solidFill>
        </p:spPr>
        <p:txBody>
          <a:bodyPr/>
          <a:lstStyle/>
          <a:p>
            <a:r>
              <a:rPr lang="es-CL" dirty="0"/>
              <a:t>                  </a:t>
            </a:r>
            <a:r>
              <a:rPr lang="es-CL" b="1" dirty="0">
                <a:latin typeface="Arial Rounded MT Bold" panose="020F0704030504030204" pitchFamily="34" charset="0"/>
              </a:rPr>
              <a:t>Pandemia y la vuelta a clases </a:t>
            </a:r>
          </a:p>
        </p:txBody>
      </p:sp>
    </p:spTree>
    <p:extLst>
      <p:ext uri="{BB962C8B-B14F-4D97-AF65-F5344CB8AC3E}">
        <p14:creationId xmlns:p14="http://schemas.microsoft.com/office/powerpoint/2010/main" val="299183406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2BA2F7-FDC8-4365-ACEC-057B8456F69D}"/>
              </a:ext>
            </a:extLst>
          </p:cNvPr>
          <p:cNvSpPr>
            <a:spLocks noGrp="1"/>
          </p:cNvSpPr>
          <p:nvPr>
            <p:ph type="title"/>
          </p:nvPr>
        </p:nvSpPr>
        <p:spPr>
          <a:xfrm>
            <a:off x="838200" y="365125"/>
            <a:ext cx="10515600" cy="1460500"/>
          </a:xfrm>
        </p:spPr>
        <p:txBody>
          <a:bodyPr>
            <a:normAutofit fontScale="90000"/>
          </a:bodyPr>
          <a:lstStyle/>
          <a:p>
            <a:r>
              <a:rPr lang="es-CL" dirty="0"/>
              <a:t>   </a:t>
            </a:r>
            <a:br>
              <a:rPr lang="es-CL" dirty="0"/>
            </a:br>
            <a:r>
              <a:rPr lang="es-CL" sz="4000" dirty="0"/>
              <a:t>  </a:t>
            </a:r>
            <a:r>
              <a:rPr lang="es-CL" sz="4000" dirty="0">
                <a:solidFill>
                  <a:schemeClr val="accent1">
                    <a:lumMod val="75000"/>
                  </a:schemeClr>
                </a:solidFill>
                <a:latin typeface="Arial Rounded MT Bold" panose="020F0704030504030204" pitchFamily="34" charset="0"/>
              </a:rPr>
              <a:t>¿Cuándo y cómo se reabrirán las escuelas?</a:t>
            </a:r>
            <a:br>
              <a:rPr lang="es-CL" dirty="0"/>
            </a:br>
            <a:endParaRPr lang="es-CL" dirty="0"/>
          </a:p>
        </p:txBody>
      </p:sp>
      <p:sp>
        <p:nvSpPr>
          <p:cNvPr id="3" name="Marcador de contenido 2">
            <a:extLst>
              <a:ext uri="{FF2B5EF4-FFF2-40B4-BE49-F238E27FC236}">
                <a16:creationId xmlns:a16="http://schemas.microsoft.com/office/drawing/2014/main" id="{BE77760B-A820-4141-916F-C1D68FBE657E}"/>
              </a:ext>
            </a:extLst>
          </p:cNvPr>
          <p:cNvSpPr>
            <a:spLocks noGrp="1"/>
          </p:cNvSpPr>
          <p:nvPr>
            <p:ph idx="1"/>
          </p:nvPr>
        </p:nvSpPr>
        <p:spPr>
          <a:xfrm>
            <a:off x="838200" y="1825625"/>
            <a:ext cx="10515600" cy="2310277"/>
          </a:xfrm>
        </p:spPr>
        <p:txBody>
          <a:bodyPr>
            <a:normAutofit/>
          </a:bodyPr>
          <a:lstStyle/>
          <a:p>
            <a:pPr marL="0" indent="0">
              <a:buNone/>
            </a:pPr>
            <a:r>
              <a:rPr lang="es-CL" sz="2000" dirty="0">
                <a:latin typeface="Arial Rounded MT Bold" panose="020F0704030504030204" pitchFamily="34" charset="0"/>
              </a:rPr>
              <a:t>Dada la difícil situación que impera en todo el mundo y las diferencias existentes, los países se encuentran en fases distintas con respecto a la decisión de cómo y cuándo se deben reabrir las escuelas. Este tipo de decisiones suelen tomarlas los gobiernos estatales o nacionales, a menudo en colaboración con las autoridades locales. Deberán tener en consideración la salud pública, los beneficios y los riesgos para la educación, así como otros factores. El interés superior del niño será el elemento primordial de estas decisiones. Para ello, se utilizarán los mejores datos disponibles, pero el modo en que se realice variará de una escuela a otra. </a:t>
            </a:r>
          </a:p>
        </p:txBody>
      </p:sp>
      <p:pic>
        <p:nvPicPr>
          <p:cNvPr id="1026" name="Picture 2" descr="Señalando y presentando el emoticon stock de ilustración ...">
            <a:extLst>
              <a:ext uri="{FF2B5EF4-FFF2-40B4-BE49-F238E27FC236}">
                <a16:creationId xmlns:a16="http://schemas.microsoft.com/office/drawing/2014/main" id="{9DD8F7BE-4405-425E-BC8D-4DADF733F5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9341" y="4384767"/>
            <a:ext cx="2806505" cy="24732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4350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1026"/>
                                        </p:tgtEl>
                                        <p:attrNameLst>
                                          <p:attrName>style.visibility</p:attrName>
                                        </p:attrNameLst>
                                      </p:cBhvr>
                                      <p:to>
                                        <p:strVal val="visible"/>
                                      </p:to>
                                    </p:set>
                                    <p:animEffect transition="in" filter="fade">
                                      <p:cBhvr>
                                        <p:cTn id="20" dur="1000"/>
                                        <p:tgtEl>
                                          <p:spTgt spid="1026"/>
                                        </p:tgtEl>
                                      </p:cBhvr>
                                    </p:animEffect>
                                    <p:anim calcmode="lin" valueType="num">
                                      <p:cBhvr>
                                        <p:cTn id="21" dur="1000" fill="hold"/>
                                        <p:tgtEl>
                                          <p:spTgt spid="1026"/>
                                        </p:tgtEl>
                                        <p:attrNameLst>
                                          <p:attrName>ppt_x</p:attrName>
                                        </p:attrNameLst>
                                      </p:cBhvr>
                                      <p:tavLst>
                                        <p:tav tm="0">
                                          <p:val>
                                            <p:strVal val="#ppt_x"/>
                                          </p:val>
                                        </p:tav>
                                        <p:tav tm="100000">
                                          <p:val>
                                            <p:strVal val="#ppt_x"/>
                                          </p:val>
                                        </p:tav>
                                      </p:tavLst>
                                    </p:anim>
                                    <p:anim calcmode="lin" valueType="num">
                                      <p:cBhvr>
                                        <p:cTn id="22"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4AF814-6E82-4C5D-88D9-42F9451D4C3E}"/>
              </a:ext>
            </a:extLst>
          </p:cNvPr>
          <p:cNvSpPr>
            <a:spLocks noGrp="1"/>
          </p:cNvSpPr>
          <p:nvPr>
            <p:ph type="title"/>
          </p:nvPr>
        </p:nvSpPr>
        <p:spPr/>
        <p:txBody>
          <a:bodyPr>
            <a:normAutofit fontScale="90000"/>
          </a:bodyPr>
          <a:lstStyle/>
          <a:p>
            <a:br>
              <a:rPr lang="es-CL" sz="3600" dirty="0">
                <a:latin typeface="Arial Rounded MT Bold" panose="020F0704030504030204" pitchFamily="34" charset="0"/>
              </a:rPr>
            </a:br>
            <a:r>
              <a:rPr lang="es-CL" sz="3600" dirty="0">
                <a:solidFill>
                  <a:schemeClr val="accent1">
                    <a:lumMod val="75000"/>
                  </a:schemeClr>
                </a:solidFill>
                <a:latin typeface="Arial Rounded MT Bold" panose="020F0704030504030204" pitchFamily="34" charset="0"/>
              </a:rPr>
              <a:t>   ¿Es prudente que los niños vuelvan a la escuela?</a:t>
            </a:r>
            <a:br>
              <a:rPr lang="es-CL" dirty="0"/>
            </a:br>
            <a:endParaRPr lang="es-CL" dirty="0"/>
          </a:p>
        </p:txBody>
      </p:sp>
      <p:sp>
        <p:nvSpPr>
          <p:cNvPr id="3" name="Marcador de contenido 2">
            <a:extLst>
              <a:ext uri="{FF2B5EF4-FFF2-40B4-BE49-F238E27FC236}">
                <a16:creationId xmlns:a16="http://schemas.microsoft.com/office/drawing/2014/main" id="{05E7E6A3-6314-4D2A-875D-82400F49D71D}"/>
              </a:ext>
            </a:extLst>
          </p:cNvPr>
          <p:cNvSpPr>
            <a:spLocks noGrp="1"/>
          </p:cNvSpPr>
          <p:nvPr>
            <p:ph idx="1"/>
          </p:nvPr>
        </p:nvSpPr>
        <p:spPr>
          <a:xfrm>
            <a:off x="838200" y="1825625"/>
            <a:ext cx="10739510" cy="4351338"/>
          </a:xfrm>
        </p:spPr>
        <p:txBody>
          <a:bodyPr>
            <a:normAutofit/>
          </a:bodyPr>
          <a:lstStyle/>
          <a:p>
            <a:pPr marL="0" indent="0">
              <a:buNone/>
            </a:pPr>
            <a:r>
              <a:rPr lang="es-CL" sz="2000" dirty="0">
                <a:latin typeface="Arial Rounded MT Bold" panose="020F0704030504030204" pitchFamily="34" charset="0"/>
              </a:rPr>
              <a:t>Las escuelas solo se reabrirán cuando esté garantizada la seguridad de los estudiantes. El regreso a las aulas probablemente será muy distinto a lo que tú y tu hijo estuvieran acostumbrados antes de la crisis. Es posible que las escuelas reabran durante un periodo de tiempo y luego deban tomar la decisión de cerrarlas de nuevo temporalmente, dependiendo del contexto local. Debido a la situación cambiante, las autoridades tendrán que ser flexibles y estar dispuestas a adaptarse para garantizar la seguridad de todos los niños.</a:t>
            </a:r>
          </a:p>
        </p:txBody>
      </p:sp>
      <p:pic>
        <p:nvPicPr>
          <p:cNvPr id="2050" name="Picture 2" descr="Emoticon aceptable ilustración del vector. Ilustración de ...">
            <a:extLst>
              <a:ext uri="{FF2B5EF4-FFF2-40B4-BE49-F238E27FC236}">
                <a16:creationId xmlns:a16="http://schemas.microsoft.com/office/drawing/2014/main" id="{F33B015A-5759-476A-8DA6-9A2D0C6418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5235" y="4492248"/>
            <a:ext cx="3112475" cy="2159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569950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050"/>
                                        </p:tgtEl>
                                        <p:attrNameLst>
                                          <p:attrName>style.visibility</p:attrName>
                                        </p:attrNameLst>
                                      </p:cBhvr>
                                      <p:to>
                                        <p:strVal val="visible"/>
                                      </p:to>
                                    </p:set>
                                    <p:animEffect transition="in" filter="fade">
                                      <p:cBhvr>
                                        <p:cTn id="20" dur="1000"/>
                                        <p:tgtEl>
                                          <p:spTgt spid="2050"/>
                                        </p:tgtEl>
                                      </p:cBhvr>
                                    </p:animEffect>
                                    <p:anim calcmode="lin" valueType="num">
                                      <p:cBhvr>
                                        <p:cTn id="21" dur="1000" fill="hold"/>
                                        <p:tgtEl>
                                          <p:spTgt spid="2050"/>
                                        </p:tgtEl>
                                        <p:attrNameLst>
                                          <p:attrName>ppt_x</p:attrName>
                                        </p:attrNameLst>
                                      </p:cBhvr>
                                      <p:tavLst>
                                        <p:tav tm="0">
                                          <p:val>
                                            <p:strVal val="#ppt_x"/>
                                          </p:val>
                                        </p:tav>
                                        <p:tav tm="100000">
                                          <p:val>
                                            <p:strVal val="#ppt_x"/>
                                          </p:val>
                                        </p:tav>
                                      </p:tavLst>
                                    </p:anim>
                                    <p:anim calcmode="lin" valueType="num">
                                      <p:cBhvr>
                                        <p:cTn id="22"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D50BE3-C98A-40EB-A4CE-0DEDA8B28785}"/>
              </a:ext>
            </a:extLst>
          </p:cNvPr>
          <p:cNvSpPr>
            <a:spLocks noGrp="1"/>
          </p:cNvSpPr>
          <p:nvPr>
            <p:ph type="title"/>
          </p:nvPr>
        </p:nvSpPr>
        <p:spPr/>
        <p:txBody>
          <a:bodyPr>
            <a:noAutofit/>
          </a:bodyPr>
          <a:lstStyle/>
          <a:p>
            <a:pPr algn="ctr"/>
            <a:br>
              <a:rPr lang="es-CL" sz="3200" dirty="0">
                <a:solidFill>
                  <a:schemeClr val="accent1">
                    <a:lumMod val="75000"/>
                  </a:schemeClr>
                </a:solidFill>
                <a:latin typeface="Arial Rounded MT Bold" panose="020F0704030504030204" pitchFamily="34" charset="0"/>
              </a:rPr>
            </a:br>
            <a:r>
              <a:rPr lang="es-CL" sz="3200" dirty="0">
                <a:solidFill>
                  <a:schemeClr val="accent1">
                    <a:lumMod val="75000"/>
                  </a:schemeClr>
                </a:solidFill>
                <a:latin typeface="Arial Rounded MT Bold" panose="020F0704030504030204" pitchFamily="34" charset="0"/>
              </a:rPr>
              <a:t>    ¿Qué precauciones debe tomar la escuela para     evitar la propagación del virus de la COVID-19?</a:t>
            </a:r>
            <a:br>
              <a:rPr lang="es-CL" sz="3200" dirty="0">
                <a:solidFill>
                  <a:schemeClr val="accent1">
                    <a:lumMod val="75000"/>
                  </a:schemeClr>
                </a:solidFill>
                <a:latin typeface="Arial Rounded MT Bold" panose="020F0704030504030204" pitchFamily="34" charset="0"/>
              </a:rPr>
            </a:br>
            <a:endParaRPr lang="es-CL" sz="3200" dirty="0">
              <a:solidFill>
                <a:schemeClr val="accent1">
                  <a:lumMod val="75000"/>
                </a:schemeClr>
              </a:solidFill>
              <a:latin typeface="Arial Rounded MT Bold" panose="020F0704030504030204" pitchFamily="34" charset="0"/>
            </a:endParaRPr>
          </a:p>
        </p:txBody>
      </p:sp>
      <p:sp>
        <p:nvSpPr>
          <p:cNvPr id="3" name="Marcador de contenido 2">
            <a:extLst>
              <a:ext uri="{FF2B5EF4-FFF2-40B4-BE49-F238E27FC236}">
                <a16:creationId xmlns:a16="http://schemas.microsoft.com/office/drawing/2014/main" id="{0345AEEF-ADCD-46BE-8125-25830F2AF226}"/>
              </a:ext>
            </a:extLst>
          </p:cNvPr>
          <p:cNvSpPr>
            <a:spLocks noGrp="1"/>
          </p:cNvSpPr>
          <p:nvPr>
            <p:ph idx="1"/>
          </p:nvPr>
        </p:nvSpPr>
        <p:spPr/>
        <p:txBody>
          <a:bodyPr>
            <a:normAutofit/>
          </a:bodyPr>
          <a:lstStyle/>
          <a:p>
            <a:pPr marL="0" indent="0">
              <a:buNone/>
            </a:pPr>
            <a:r>
              <a:rPr lang="es-CL" sz="2000" dirty="0">
                <a:latin typeface="Arial Rounded MT Bold" panose="020F0704030504030204" pitchFamily="34" charset="0"/>
              </a:rPr>
              <a:t>La reapertura de las escuelas debería estar acorde con la respuesta sanitaria global de cada país a la COVID-19 para proteger a los estudiantes, profesores, empleados y a sus familias.</a:t>
            </a:r>
          </a:p>
          <a:p>
            <a:pPr marL="0" indent="0">
              <a:buNone/>
            </a:pPr>
            <a:endParaRPr lang="es-CL" sz="2000" dirty="0">
              <a:latin typeface="Arial Rounded MT Bold" panose="020F0704030504030204" pitchFamily="34" charset="0"/>
            </a:endParaRPr>
          </a:p>
          <a:p>
            <a:r>
              <a:rPr lang="es-CL" sz="2000" dirty="0">
                <a:latin typeface="Arial Rounded MT Bold" panose="020F0704030504030204" pitchFamily="34" charset="0"/>
              </a:rPr>
              <a:t>Algunas de las medidas prácticas que pueden tomar las escuelas incluyen lo siguiente:</a:t>
            </a:r>
          </a:p>
          <a:p>
            <a:pPr marL="0" indent="0">
              <a:buNone/>
            </a:pPr>
            <a:endParaRPr lang="es-CL" sz="2000" dirty="0">
              <a:latin typeface="Arial Rounded MT Bold" panose="020F0704030504030204" pitchFamily="34" charset="0"/>
            </a:endParaRPr>
          </a:p>
          <a:p>
            <a:pPr marL="0" indent="0">
              <a:buNone/>
            </a:pPr>
            <a:r>
              <a:rPr lang="es-CL" sz="2000" dirty="0">
                <a:latin typeface="Arial Rounded MT Bold" panose="020F0704030504030204" pitchFamily="34" charset="0"/>
              </a:rPr>
              <a:t>•      Escalonar el comienzo y el cierre de la jornada escolar</a:t>
            </a:r>
          </a:p>
          <a:p>
            <a:pPr marL="0" indent="0">
              <a:buNone/>
            </a:pPr>
            <a:r>
              <a:rPr lang="es-CL" sz="2000" dirty="0">
                <a:latin typeface="Arial Rounded MT Bold" panose="020F0704030504030204" pitchFamily="34" charset="0"/>
              </a:rPr>
              <a:t>•      Escalonar las horas de comer</a:t>
            </a:r>
          </a:p>
          <a:p>
            <a:pPr marL="0" indent="0">
              <a:buNone/>
            </a:pPr>
            <a:r>
              <a:rPr lang="es-CL" sz="2000" dirty="0">
                <a:latin typeface="Arial Rounded MT Bold" panose="020F0704030504030204" pitchFamily="34" charset="0"/>
              </a:rPr>
              <a:t>•      Mover las aulas a espacios provisionales o al aire libre</a:t>
            </a:r>
          </a:p>
          <a:p>
            <a:pPr marL="0" indent="0">
              <a:buNone/>
            </a:pPr>
            <a:r>
              <a:rPr lang="es-CL" sz="2000" dirty="0">
                <a:latin typeface="Arial Rounded MT Bold" panose="020F0704030504030204" pitchFamily="34" charset="0"/>
              </a:rPr>
              <a:t>•      Crear turnos para reducir el número de alumnos por clase</a:t>
            </a:r>
          </a:p>
          <a:p>
            <a:endParaRPr lang="es-CL" dirty="0"/>
          </a:p>
        </p:txBody>
      </p:sp>
      <p:pic>
        <p:nvPicPr>
          <p:cNvPr id="3074" name="Picture 2" descr="Guiño Vectores, Ilustraciones Y Gráficos - 123RF">
            <a:extLst>
              <a:ext uri="{FF2B5EF4-FFF2-40B4-BE49-F238E27FC236}">
                <a16:creationId xmlns:a16="http://schemas.microsoft.com/office/drawing/2014/main" id="{45675EE2-13B9-4A48-AD49-015E551579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10002" y="4620719"/>
            <a:ext cx="3081998" cy="2040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10556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3074"/>
                                        </p:tgtEl>
                                        <p:attrNameLst>
                                          <p:attrName>style.visibility</p:attrName>
                                        </p:attrNameLst>
                                      </p:cBhvr>
                                      <p:to>
                                        <p:strVal val="visible"/>
                                      </p:to>
                                    </p:set>
                                    <p:animEffect transition="in" filter="fade">
                                      <p:cBhvr>
                                        <p:cTn id="55" dur="1000"/>
                                        <p:tgtEl>
                                          <p:spTgt spid="3074"/>
                                        </p:tgtEl>
                                      </p:cBhvr>
                                    </p:animEffect>
                                    <p:anim calcmode="lin" valueType="num">
                                      <p:cBhvr>
                                        <p:cTn id="56" dur="1000" fill="hold"/>
                                        <p:tgtEl>
                                          <p:spTgt spid="3074"/>
                                        </p:tgtEl>
                                        <p:attrNameLst>
                                          <p:attrName>ppt_x</p:attrName>
                                        </p:attrNameLst>
                                      </p:cBhvr>
                                      <p:tavLst>
                                        <p:tav tm="0">
                                          <p:val>
                                            <p:strVal val="#ppt_x"/>
                                          </p:val>
                                        </p:tav>
                                        <p:tav tm="100000">
                                          <p:val>
                                            <p:strVal val="#ppt_x"/>
                                          </p:val>
                                        </p:tav>
                                      </p:tavLst>
                                    </p:anim>
                                    <p:anim calcmode="lin" valueType="num">
                                      <p:cBhvr>
                                        <p:cTn id="57"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8CC4D8-CFDC-4537-AC6E-C0592D243032}"/>
              </a:ext>
            </a:extLst>
          </p:cNvPr>
          <p:cNvSpPr>
            <a:spLocks noGrp="1"/>
          </p:cNvSpPr>
          <p:nvPr>
            <p:ph type="title"/>
          </p:nvPr>
        </p:nvSpPr>
        <p:spPr/>
        <p:txBody>
          <a:bodyPr/>
          <a:lstStyle/>
          <a:p>
            <a:r>
              <a:rPr lang="es-CL" dirty="0">
                <a:solidFill>
                  <a:schemeClr val="accent1">
                    <a:lumMod val="75000"/>
                  </a:schemeClr>
                </a:solidFill>
                <a:latin typeface="Arial Rounded MT Bold" panose="020F0704030504030204" pitchFamily="34" charset="0"/>
              </a:rPr>
              <a:t>                         Importante</a:t>
            </a:r>
          </a:p>
        </p:txBody>
      </p:sp>
      <p:sp>
        <p:nvSpPr>
          <p:cNvPr id="3" name="Marcador de contenido 2">
            <a:extLst>
              <a:ext uri="{FF2B5EF4-FFF2-40B4-BE49-F238E27FC236}">
                <a16:creationId xmlns:a16="http://schemas.microsoft.com/office/drawing/2014/main" id="{D4C399F4-C7CB-4111-B771-671A3DD309BF}"/>
              </a:ext>
            </a:extLst>
          </p:cNvPr>
          <p:cNvSpPr>
            <a:spLocks noGrp="1"/>
          </p:cNvSpPr>
          <p:nvPr>
            <p:ph idx="1"/>
          </p:nvPr>
        </p:nvSpPr>
        <p:spPr/>
        <p:txBody>
          <a:bodyPr>
            <a:normAutofit/>
          </a:bodyPr>
          <a:lstStyle/>
          <a:p>
            <a:pPr marL="0" indent="0">
              <a:buNone/>
            </a:pPr>
            <a:r>
              <a:rPr lang="es-CL" sz="2000" dirty="0">
                <a:latin typeface="Arial Rounded MT Bold" panose="020F0704030504030204" pitchFamily="34" charset="0"/>
              </a:rPr>
              <a:t>El agua potable y las instalaciones de saneamiento e higiene constituirán una parte esencial para reabrir las escuelas de forma segura. Las administraciones educativas deben examinar las opciones para mejorar las medidas de higiene, incluido el lavado de las manos, el protocolo (por ejemplo, toser y estornudar sobre el codo, en vez de cubrirse con la mano), el distanciamiento físico, los procedimientos de limpieza de las instalaciones y la preparación de alimentos en condiciones de seguridad. El personal administrativo y los profesores también deberán formarse sobre cómo llevar a cabo el distanciamiento físico y las prácticas de higiene en la escuela.</a:t>
            </a:r>
          </a:p>
        </p:txBody>
      </p:sp>
      <p:pic>
        <p:nvPicPr>
          <p:cNvPr id="4098" name="Picture 2" descr="Presentación Ilustraciones Stock, Vectores, Y Clipart – (716,682 ...">
            <a:extLst>
              <a:ext uri="{FF2B5EF4-FFF2-40B4-BE49-F238E27FC236}">
                <a16:creationId xmlns:a16="http://schemas.microsoft.com/office/drawing/2014/main" id="{8EC2E0FC-E380-40BB-A022-DEE1EF9ADE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33914" y="4513824"/>
            <a:ext cx="2749767" cy="234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276379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4098"/>
                                        </p:tgtEl>
                                        <p:attrNameLst>
                                          <p:attrName>style.visibility</p:attrName>
                                        </p:attrNameLst>
                                      </p:cBhvr>
                                      <p:to>
                                        <p:strVal val="visible"/>
                                      </p:to>
                                    </p:set>
                                    <p:animEffect transition="in" filter="fade">
                                      <p:cBhvr>
                                        <p:cTn id="20" dur="1000"/>
                                        <p:tgtEl>
                                          <p:spTgt spid="4098"/>
                                        </p:tgtEl>
                                      </p:cBhvr>
                                    </p:animEffect>
                                    <p:anim calcmode="lin" valueType="num">
                                      <p:cBhvr>
                                        <p:cTn id="21" dur="1000" fill="hold"/>
                                        <p:tgtEl>
                                          <p:spTgt spid="4098"/>
                                        </p:tgtEl>
                                        <p:attrNameLst>
                                          <p:attrName>ppt_x</p:attrName>
                                        </p:attrNameLst>
                                      </p:cBhvr>
                                      <p:tavLst>
                                        <p:tav tm="0">
                                          <p:val>
                                            <p:strVal val="#ppt_x"/>
                                          </p:val>
                                        </p:tav>
                                        <p:tav tm="100000">
                                          <p:val>
                                            <p:strVal val="#ppt_x"/>
                                          </p:val>
                                        </p:tav>
                                      </p:tavLst>
                                    </p:anim>
                                    <p:anim calcmode="lin" valueType="num">
                                      <p:cBhvr>
                                        <p:cTn id="22" dur="1000" fill="hold"/>
                                        <p:tgtEl>
                                          <p:spTgt spid="40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0773EA-C5FE-49E7-BF5C-726ACC069B11}"/>
              </a:ext>
            </a:extLst>
          </p:cNvPr>
          <p:cNvSpPr>
            <a:spLocks noGrp="1"/>
          </p:cNvSpPr>
          <p:nvPr>
            <p:ph type="title"/>
          </p:nvPr>
        </p:nvSpPr>
        <p:spPr>
          <a:xfrm>
            <a:off x="0" y="2766218"/>
            <a:ext cx="12192000" cy="1325563"/>
          </a:xfrm>
          <a:solidFill>
            <a:schemeClr val="bg1">
              <a:alpha val="74000"/>
            </a:schemeClr>
          </a:solidFill>
        </p:spPr>
        <p:txBody>
          <a:bodyPr>
            <a:normAutofit/>
          </a:bodyPr>
          <a:lstStyle/>
          <a:p>
            <a:r>
              <a:rPr lang="es-CL" sz="3200" dirty="0">
                <a:solidFill>
                  <a:schemeClr val="accent1">
                    <a:lumMod val="75000"/>
                  </a:schemeClr>
                </a:solidFill>
                <a:latin typeface="Arial Rounded MT Bold" panose="020F0704030504030204" pitchFamily="34" charset="0"/>
              </a:rPr>
              <a:t>Es esperable que el proceso de retorno sea lento, gradual, caso a caso.</a:t>
            </a:r>
          </a:p>
        </p:txBody>
      </p:sp>
    </p:spTree>
    <p:extLst>
      <p:ext uri="{BB962C8B-B14F-4D97-AF65-F5344CB8AC3E}">
        <p14:creationId xmlns:p14="http://schemas.microsoft.com/office/powerpoint/2010/main" val="16112246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223ADE5-DB71-4548-8814-EB6ECFFB0966}"/>
              </a:ext>
            </a:extLst>
          </p:cNvPr>
          <p:cNvSpPr>
            <a:spLocks noGrp="1"/>
          </p:cNvSpPr>
          <p:nvPr>
            <p:ph idx="1"/>
          </p:nvPr>
        </p:nvSpPr>
        <p:spPr>
          <a:xfrm>
            <a:off x="140677" y="500086"/>
            <a:ext cx="12051323" cy="4351338"/>
          </a:xfrm>
        </p:spPr>
        <p:txBody>
          <a:bodyPr/>
          <a:lstStyle/>
          <a:p>
            <a:pPr marL="0" indent="0">
              <a:buNone/>
            </a:pPr>
            <a:r>
              <a:rPr lang="es-CL" dirty="0">
                <a:solidFill>
                  <a:schemeClr val="accent1">
                    <a:lumMod val="75000"/>
                  </a:schemeClr>
                </a:solidFill>
                <a:latin typeface="Arial Rounded MT Bold" panose="020F0704030504030204" pitchFamily="34" charset="0"/>
              </a:rPr>
              <a:t>Por el momento es importante que las clases permanezcan en modo virtual para mayor seguridad de la salud familiar</a:t>
            </a:r>
          </a:p>
        </p:txBody>
      </p:sp>
      <p:pic>
        <p:nvPicPr>
          <p:cNvPr id="5" name="Imagen 4">
            <a:extLst>
              <a:ext uri="{FF2B5EF4-FFF2-40B4-BE49-F238E27FC236}">
                <a16:creationId xmlns:a16="http://schemas.microsoft.com/office/drawing/2014/main" id="{EFA0B0AC-84C6-4C37-94C2-E5CBFC0F20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9000" y="1798533"/>
            <a:ext cx="6064202" cy="4559381"/>
          </a:xfrm>
          <a:prstGeom prst="rect">
            <a:avLst/>
          </a:prstGeom>
        </p:spPr>
      </p:pic>
      <p:pic>
        <p:nvPicPr>
          <p:cNvPr id="7" name="Picture 2" descr="Liceo Ciencia y Tecnología Generación 2007 - Posts | Facebook">
            <a:extLst>
              <a:ext uri="{FF2B5EF4-FFF2-40B4-BE49-F238E27FC236}">
                <a16:creationId xmlns:a16="http://schemas.microsoft.com/office/drawing/2014/main" id="{1329921A-176E-4281-B05D-0C5821CBF0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1525" y="1662881"/>
            <a:ext cx="3477418" cy="4342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271726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4000" b="-44000"/>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761C82-387F-4995-BFCF-CDD1D1AF5523}"/>
              </a:ext>
            </a:extLst>
          </p:cNvPr>
          <p:cNvSpPr>
            <a:spLocks noGrp="1"/>
          </p:cNvSpPr>
          <p:nvPr>
            <p:ph type="title"/>
          </p:nvPr>
        </p:nvSpPr>
        <p:spPr>
          <a:xfrm>
            <a:off x="0" y="2953581"/>
            <a:ext cx="12192000" cy="1325563"/>
          </a:xfrm>
          <a:solidFill>
            <a:schemeClr val="bg1">
              <a:alpha val="58000"/>
            </a:schemeClr>
          </a:solidFill>
        </p:spPr>
        <p:txBody>
          <a:bodyPr/>
          <a:lstStyle/>
          <a:p>
            <a:pPr algn="ctr"/>
            <a:r>
              <a:rPr lang="es-CL" b="1" dirty="0">
                <a:solidFill>
                  <a:schemeClr val="accent1">
                    <a:lumMod val="75000"/>
                  </a:schemeClr>
                </a:solidFill>
                <a:latin typeface="+mn-lt"/>
              </a:rPr>
              <a:t>Verónica González</a:t>
            </a:r>
            <a:br>
              <a:rPr lang="es-CL" b="1" dirty="0">
                <a:solidFill>
                  <a:schemeClr val="accent1">
                    <a:lumMod val="75000"/>
                  </a:schemeClr>
                </a:solidFill>
                <a:latin typeface="+mn-lt"/>
              </a:rPr>
            </a:br>
            <a:r>
              <a:rPr lang="es-CL" b="1" dirty="0">
                <a:solidFill>
                  <a:schemeClr val="accent1">
                    <a:lumMod val="75000"/>
                  </a:schemeClr>
                </a:solidFill>
                <a:latin typeface="+mn-lt"/>
              </a:rPr>
              <a:t>Encargada Enfermería</a:t>
            </a:r>
          </a:p>
        </p:txBody>
      </p:sp>
    </p:spTree>
    <p:extLst>
      <p:ext uri="{BB962C8B-B14F-4D97-AF65-F5344CB8AC3E}">
        <p14:creationId xmlns:p14="http://schemas.microsoft.com/office/powerpoint/2010/main" val="11368158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515</Words>
  <Application>Microsoft Office PowerPoint</Application>
  <PresentationFormat>Panorámica</PresentationFormat>
  <Paragraphs>22</Paragraphs>
  <Slides>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Arial Rounded MT Bold</vt:lpstr>
      <vt:lpstr>Baskerville Old Face</vt:lpstr>
      <vt:lpstr>Calibri</vt:lpstr>
      <vt:lpstr>Calibri Light</vt:lpstr>
      <vt:lpstr>Tema de Office</vt:lpstr>
      <vt:lpstr>Ilustre Municipalidad de La Cisterna</vt:lpstr>
      <vt:lpstr>                  Pandemia y la vuelta a clases </vt:lpstr>
      <vt:lpstr>      ¿Cuándo y cómo se reabrirán las escuelas? </vt:lpstr>
      <vt:lpstr>    ¿Es prudente que los niños vuelvan a la escuela? </vt:lpstr>
      <vt:lpstr>     ¿Qué precauciones debe tomar la escuela para     evitar la propagación del virus de la COVID-19? </vt:lpstr>
      <vt:lpstr>                         Importante</vt:lpstr>
      <vt:lpstr>Es esperable que el proceso de retorno sea lento, gradual, caso a caso.</vt:lpstr>
      <vt:lpstr>Presentación de PowerPoint</vt:lpstr>
      <vt:lpstr>Verónica González Encargada Enfermería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Ilustre Municipalidad de La Cisterna</dc:title>
  <dc:creator>XRM</dc:creator>
  <cp:lastModifiedBy>Rafael Rojas</cp:lastModifiedBy>
  <cp:revision>7</cp:revision>
  <dcterms:created xsi:type="dcterms:W3CDTF">2020-07-27T20:07:22Z</dcterms:created>
  <dcterms:modified xsi:type="dcterms:W3CDTF">2020-08-26T13:59:51Z</dcterms:modified>
</cp:coreProperties>
</file>