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1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D6BAC-1790-4911-9E39-3446D3A29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A64867-F092-4260-B748-5D91CB1C9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0AD4C9-AB6D-4FF4-A195-E8A208A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3BCF90-23B7-49D7-A9F9-E0ADB0E40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8DE220-85F5-4DBC-9BF5-87248F6D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265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27BF7-406C-4D46-BF8B-AECEDFDB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1C0C86-F429-4D19-9E84-7640E3145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90A085-76E1-4E6A-A904-F87AFDDF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30DC23-D628-42BE-8667-331F031B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F18977-D9E5-4043-B60D-71BF9614A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58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88695C-67D2-4A43-BEF4-C44A4B2CDA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457B95-5F96-461A-B963-55824AB0F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DB10A0-D571-4308-BDDC-FD0057FC7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0894A-93B5-4B1F-BC9A-53583B0F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F20657-3E57-4994-94B5-7E028A29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693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3B9F4-499C-4726-B929-575F39B9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329B18-A262-4EA3-B9B1-95847B038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077BDE-E6F3-4F66-B4B3-7312BCB4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21BC88-2608-41B8-A43C-96495346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3DF66F-AE51-4E84-9AF1-1A5AF398F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408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9B401-2F01-4DA3-8BD9-AE7969F16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5AC8A0-4C78-41AD-B6A9-05E8F0C7F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4AED1D-55E1-44B9-B6D9-C325B9B7C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D4B3A8-C9FD-4138-BD10-C34FD041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7C6F98-7249-4CF4-AAA6-06E93BB1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309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95020-870C-439A-892A-3223AEE06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E59DA8-54FE-4A6D-A0A4-64B0378B7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021C31-4593-49D2-9034-98D25E0B8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F72240-DFBB-4345-A954-567D4D1C0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EA9F77-24FC-4E63-9C29-4FC6DC5C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BD5B3B-B7F2-417C-B73E-D34D0E95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573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4826A-4A36-46A6-B664-43AF7F5F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847CF5-7DF9-4A94-9B73-9E0D3E474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D6EAC1-4863-40F6-A69E-E58A82F2F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50521D-C0C8-41AD-86A3-9E7A9C3F5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74E600-3492-4D3B-8E0F-9D2B27975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69E476F-E1A4-49D8-B06F-6C82AE85F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72AE7C5-D7A1-4AF4-8D9E-B71EA57BB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748F32-CC37-44F7-98B4-8557C1B6E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221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B2EAE-6A99-4FCA-B52C-354774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396059-A668-4092-8F2E-BD9F2148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66C11E-E65C-4A4E-B754-42646A2E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ACD1E8-A655-4E2A-A9FD-69F8C412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15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81F7CE-198E-43EB-8A1D-BD5A67A8B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1C1BCB-110C-44E2-98DD-3AAE7030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16201A-65FD-44F1-BC71-14D1D2BA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385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3F091-EA56-42BA-931B-47E46413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E07D2D-3688-40E2-AB38-188AC906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B31126-F028-48F5-BAA1-6CAB2362D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684117-A2F0-4D4F-8696-68B36D62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EE8438-5BEA-4D57-900C-DD119952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482687-4D78-4B03-BC97-043CD3FC2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476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77C1D7-F18D-44D0-AFE1-C0E189D0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165897-F4C7-4D66-8FDC-5EBCC53D1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923FFA-8C74-4F9B-A2BA-2FA19CAFF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2BF9C2-2FBA-4820-A896-63F616850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27A03C-BA08-4987-8CD0-A23AF2D96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D40D3-6DC1-4A3A-A35E-8BD0F423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560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FDEB8B9-0C41-46C4-9F96-E462FE53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A94400-7CD9-489B-9A76-9C729B9F9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12F596-6C89-45EF-9DC7-0A012596A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45EDE-AAE7-452D-B15A-A71612843365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16A557-32F5-417E-A95B-B926BE884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5E3FE-4F82-4161-B408-0A49F0B22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D9F5-6090-4EDB-86A7-7A89C82451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02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100000">
              <a:schemeClr val="accent5">
                <a:lumMod val="0"/>
                <a:lumOff val="100000"/>
              </a:schemeClr>
            </a:gs>
            <a:gs pos="0">
              <a:schemeClr val="accent1">
                <a:lumMod val="75000"/>
              </a:schemeClr>
            </a:gs>
            <a:gs pos="43000">
              <a:schemeClr val="accent5">
                <a:lumMod val="0"/>
                <a:lumOff val="100000"/>
              </a:schemeClr>
            </a:gs>
            <a:gs pos="27000">
              <a:schemeClr val="accent5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D7B5A-A1AD-4ABB-9D53-8FC0F9570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122363"/>
            <a:ext cx="11608904" cy="2387600"/>
          </a:xfrm>
        </p:spPr>
        <p:txBody>
          <a:bodyPr>
            <a:normAutofit/>
          </a:bodyPr>
          <a:lstStyle/>
          <a:p>
            <a:r>
              <a:rPr lang="es-CL" sz="4800" dirty="0">
                <a:latin typeface="Baskerville Old Face" panose="02020602080505020303" pitchFamily="18" charset="0"/>
              </a:rPr>
              <a:t>Ilustre Municipalidad de La Cisterna</a:t>
            </a:r>
            <a:endParaRPr lang="es-CL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D835EF-10D1-4FD0-AFF8-B7CDD8CA1C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sz="4000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Departamento</a:t>
            </a:r>
            <a:r>
              <a:rPr lang="es-CL" sz="4000" dirty="0">
                <a:latin typeface="Baskerville Old Face" panose="02020602080505020303" pitchFamily="18" charset="0"/>
              </a:rPr>
              <a:t> </a:t>
            </a:r>
            <a:r>
              <a:rPr lang="es-CL" sz="4000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de Educación Municipal</a:t>
            </a:r>
          </a:p>
          <a:p>
            <a:r>
              <a:rPr lang="es-CL" sz="3200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Liceo Politécnico Ciencia y Tecnología </a:t>
            </a:r>
          </a:p>
          <a:p>
            <a:endParaRPr lang="es-CL" dirty="0"/>
          </a:p>
        </p:txBody>
      </p:sp>
      <p:pic>
        <p:nvPicPr>
          <p:cNvPr id="4" name="Picture 2" descr="Liceo Ciencia y Tecnología Generación 2007 - Posts | Facebook">
            <a:extLst>
              <a:ext uri="{FF2B5EF4-FFF2-40B4-BE49-F238E27FC236}">
                <a16:creationId xmlns:a16="http://schemas.microsoft.com/office/drawing/2014/main" id="{3FCA1C02-4A6C-4336-977A-487404535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869" y="0"/>
            <a:ext cx="1686131" cy="210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15348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872C6-CEDC-48C9-AC35-213470E8018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rgbClr val="FF0000"/>
            </a:solidFill>
            <a:prstDash val="dashDot"/>
          </a:ln>
        </p:spPr>
        <p:txBody>
          <a:bodyPr/>
          <a:lstStyle/>
          <a:p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            </a:t>
            </a:r>
            <a:r>
              <a:rPr lang="es-CL" b="1" dirty="0">
                <a:solidFill>
                  <a:srgbClr val="FF0000"/>
                </a:solidFill>
                <a:latin typeface="Arial Narrow" panose="020B0606020202030204" pitchFamily="34" charset="0"/>
              </a:rPr>
              <a:t>Prevención de contagio Covid-19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FF2328C-2677-45E9-8EE6-4CABA0B6AC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044" t="28295" r="8874" b="14174"/>
          <a:stretch/>
        </p:blipFill>
        <p:spPr>
          <a:xfrm>
            <a:off x="838200" y="1908204"/>
            <a:ext cx="10515600" cy="478502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Flecha: hacia arriba 4">
            <a:extLst>
              <a:ext uri="{FF2B5EF4-FFF2-40B4-BE49-F238E27FC236}">
                <a16:creationId xmlns:a16="http://schemas.microsoft.com/office/drawing/2014/main" id="{AF8CE31D-D06C-4231-9652-89E832A003EA}"/>
              </a:ext>
            </a:extLst>
          </p:cNvPr>
          <p:cNvSpPr/>
          <p:nvPr/>
        </p:nvSpPr>
        <p:spPr>
          <a:xfrm rot="16200000">
            <a:off x="8654148" y="5307222"/>
            <a:ext cx="195806" cy="629285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Flecha: hacia arriba 5">
            <a:extLst>
              <a:ext uri="{FF2B5EF4-FFF2-40B4-BE49-F238E27FC236}">
                <a16:creationId xmlns:a16="http://schemas.microsoft.com/office/drawing/2014/main" id="{2F0ED8CF-E472-40F7-9453-1A1FEE278452}"/>
              </a:ext>
            </a:extLst>
          </p:cNvPr>
          <p:cNvSpPr/>
          <p:nvPr/>
        </p:nvSpPr>
        <p:spPr>
          <a:xfrm rot="16200000">
            <a:off x="8654148" y="4904757"/>
            <a:ext cx="195804" cy="62928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: hacia arriba 6">
            <a:extLst>
              <a:ext uri="{FF2B5EF4-FFF2-40B4-BE49-F238E27FC236}">
                <a16:creationId xmlns:a16="http://schemas.microsoft.com/office/drawing/2014/main" id="{D430EB76-F451-48D3-ABB7-304C77CDDF4D}"/>
              </a:ext>
            </a:extLst>
          </p:cNvPr>
          <p:cNvSpPr/>
          <p:nvPr/>
        </p:nvSpPr>
        <p:spPr>
          <a:xfrm rot="16200000">
            <a:off x="8654151" y="4507634"/>
            <a:ext cx="195801" cy="629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Flecha: hacia arriba 7">
            <a:extLst>
              <a:ext uri="{FF2B5EF4-FFF2-40B4-BE49-F238E27FC236}">
                <a16:creationId xmlns:a16="http://schemas.microsoft.com/office/drawing/2014/main" id="{B37E91C0-FDA8-432D-8FC7-316EAE1AC80D}"/>
              </a:ext>
            </a:extLst>
          </p:cNvPr>
          <p:cNvSpPr/>
          <p:nvPr/>
        </p:nvSpPr>
        <p:spPr>
          <a:xfrm rot="16200000">
            <a:off x="8654147" y="5720547"/>
            <a:ext cx="195808" cy="62928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Flecha: hacia arriba 8">
            <a:extLst>
              <a:ext uri="{FF2B5EF4-FFF2-40B4-BE49-F238E27FC236}">
                <a16:creationId xmlns:a16="http://schemas.microsoft.com/office/drawing/2014/main" id="{5EC72C9C-EB48-4773-A0A1-28F316545C07}"/>
              </a:ext>
            </a:extLst>
          </p:cNvPr>
          <p:cNvSpPr/>
          <p:nvPr/>
        </p:nvSpPr>
        <p:spPr>
          <a:xfrm rot="16200000">
            <a:off x="8654149" y="6101469"/>
            <a:ext cx="195802" cy="62928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133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5D462-5D7C-4A8F-AB5F-73C3C8AE0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9967"/>
            <a:ext cx="10635644" cy="1040148"/>
          </a:xfrm>
          <a:ln w="3810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CL" dirty="0"/>
              <a:t>  </a:t>
            </a:r>
            <a:r>
              <a:rPr lang="es-CL" sz="5400" b="1" dirty="0">
                <a:latin typeface="Arial Narrow" panose="020B0606020202030204" pitchFamily="34" charset="0"/>
              </a:rPr>
              <a:t>Quédate en casa lo MÁXIMO posible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A955F10-44FE-4051-A546-D7DABC75C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17941"/>
            <a:ext cx="3932237" cy="3328450"/>
          </a:xfrm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s-CL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Evitar las visitas innecesarias a los centros de atención médica permite que los sistemas sanitarios funcionen con mayor eficacia, lo que redunda en su protección y en la de los demás.</a:t>
            </a:r>
          </a:p>
          <a:p>
            <a:r>
              <a:rPr lang="es-CL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Quédese en casa si se siente mal.</a:t>
            </a:r>
          </a:p>
        </p:txBody>
      </p:sp>
      <p:pic>
        <p:nvPicPr>
          <p:cNvPr id="1028" name="Picture 4" descr="Qué deben hacer los familiares o amigos de una persona con ...">
            <a:extLst>
              <a:ext uri="{FF2B5EF4-FFF2-40B4-BE49-F238E27FC236}">
                <a16:creationId xmlns:a16="http://schemas.microsoft.com/office/drawing/2014/main" id="{B7E7CF18-C7BA-41EF-B6C7-56058212F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958" y="2049462"/>
            <a:ext cx="6271474" cy="397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ráficos de pointing">
            <a:extLst>
              <a:ext uri="{FF2B5EF4-FFF2-40B4-BE49-F238E27FC236}">
                <a16:creationId xmlns:a16="http://schemas.microsoft.com/office/drawing/2014/main" id="{C354ECF4-FA03-46F2-A893-C0B867142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82268">
            <a:off x="9644824" y="4427191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852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0C80C53-ECEE-4385-803F-BBB9D3773256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rgbClr val="92D050"/>
            </a:solidFill>
          </a:ln>
        </p:spPr>
        <p:txBody>
          <a:bodyPr/>
          <a:lstStyle/>
          <a:p>
            <a:r>
              <a:rPr lang="es-CL" b="1" dirty="0">
                <a:latin typeface="Arial Narrow" panose="020B0606020202030204" pitchFamily="34" charset="0"/>
              </a:rPr>
              <a:t>        Mantén el distanciamiento Social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8A42CC8-CED7-491E-8FC7-1E291F0EC4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2283" y="2103437"/>
            <a:ext cx="5181600" cy="1325563"/>
          </a:xfrm>
          <a:ln w="38100">
            <a:solidFill>
              <a:srgbClr val="92D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CL" dirty="0"/>
              <a:t>Manténgase a una distancia segura de cualquier persona que tosa o estornude.</a:t>
            </a:r>
          </a:p>
        </p:txBody>
      </p:sp>
      <p:pic>
        <p:nvPicPr>
          <p:cNvPr id="3074" name="Picture 2" descr="Señalar Símbolo De La Mano Índice, Dedo índice, Etiqueta Del Gesto ...">
            <a:extLst>
              <a:ext uri="{FF2B5EF4-FFF2-40B4-BE49-F238E27FC236}">
                <a16:creationId xmlns:a16="http://schemas.microsoft.com/office/drawing/2014/main" id="{56098860-B79E-4E97-A438-EB10EC142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514" y="3630715"/>
            <a:ext cx="4538369" cy="322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OVID-19: El distanciamiento social podría ser necesario de forma ...">
            <a:extLst>
              <a:ext uri="{FF2B5EF4-FFF2-40B4-BE49-F238E27FC236}">
                <a16:creationId xmlns:a16="http://schemas.microsoft.com/office/drawing/2014/main" id="{13CDA51D-439F-426D-80C9-90BC319FE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37257"/>
            <a:ext cx="5857875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212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AD928-D635-495B-AB10-1FC22CE18F2F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s-CL" b="1" dirty="0"/>
              <a:t>           </a:t>
            </a:r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Lávate las manos con frecuencia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2A127D-ED63-4B36-9D1D-EC717EFC4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164829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CL" sz="4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Lávese las manos con frecuencia. Use agua y jabón o un desinfectante de manos a base de alcohol.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100" name="Picture 4" descr="LA Public Health on Twitter: &quot;Lavarse las manos a menudo es una de ...">
            <a:extLst>
              <a:ext uri="{FF2B5EF4-FFF2-40B4-BE49-F238E27FC236}">
                <a16:creationId xmlns:a16="http://schemas.microsoft.com/office/drawing/2014/main" id="{A598781A-6F6E-4A33-B20D-C984EB0D7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2" y="1825625"/>
            <a:ext cx="4881319" cy="482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0754DD3F-9DED-4612-864E-127D133EA40E}"/>
              </a:ext>
            </a:extLst>
          </p:cNvPr>
          <p:cNvSpPr/>
          <p:nvPr/>
        </p:nvSpPr>
        <p:spPr>
          <a:xfrm>
            <a:off x="838200" y="5548393"/>
            <a:ext cx="5181600" cy="79041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106" name="Picture 10" descr="Thaís Silva (thasilva) - Minus.com Mar burbujas (con imágenes ...">
            <a:extLst>
              <a:ext uri="{FF2B5EF4-FFF2-40B4-BE49-F238E27FC236}">
                <a16:creationId xmlns:a16="http://schemas.microsoft.com/office/drawing/2014/main" id="{0A4953D1-9DA4-4220-9248-DEDA00999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395" y="153921"/>
            <a:ext cx="2278251" cy="434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547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BD0B7-5E3C-4D1B-8D32-3BFBFC8C4B1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              Tose cubriéndote con el codo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575CFC-2BB6-438F-8533-3F31F6465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389914"/>
          </a:xfrm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Cuando tosa o estornude, cúbrase la nariz y la boca con el codo flexionado o con un pañuelo.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No se toque los ojos, la nariz o la boca.</a:t>
            </a:r>
          </a:p>
        </p:txBody>
      </p:sp>
      <p:pic>
        <p:nvPicPr>
          <p:cNvPr id="5124" name="Picture 4" descr="LLAVERO SOLIDARIO CÁNCER DE MAMA 💖💪🏻 – Enfermera en apuros - Shop">
            <a:extLst>
              <a:ext uri="{FF2B5EF4-FFF2-40B4-BE49-F238E27FC236}">
                <a16:creationId xmlns:a16="http://schemas.microsoft.com/office/drawing/2014/main" id="{F56F9F62-D936-4107-BC73-51EDBB008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308" y="4026977"/>
            <a:ext cx="2831023" cy="283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B7A4C651-DFEE-46B3-A976-200B6CF5C050}"/>
              </a:ext>
            </a:extLst>
          </p:cNvPr>
          <p:cNvSpPr/>
          <p:nvPr/>
        </p:nvSpPr>
        <p:spPr>
          <a:xfrm>
            <a:off x="2293749" y="5442488"/>
            <a:ext cx="3726051" cy="679343"/>
          </a:xfrm>
          <a:prstGeom prst="rightArrow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126" name="Picture 6" descr="Estornudar | Vectores, Fotos de Stock y PSD Gratis">
            <a:extLst>
              <a:ext uri="{FF2B5EF4-FFF2-40B4-BE49-F238E27FC236}">
                <a16:creationId xmlns:a16="http://schemas.microsoft.com/office/drawing/2014/main" id="{43B40C5C-B0D3-44F8-A484-9E28C332F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825626"/>
            <a:ext cx="5240468" cy="414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4528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17815-9740-40BA-B610-6B7A16B7212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s-CL" dirty="0">
                <a:latin typeface="Arial Narrow" panose="020B0606020202030204" pitchFamily="34" charset="0"/>
              </a:rPr>
              <a:t>                   </a:t>
            </a:r>
            <a:r>
              <a:rPr lang="es-CL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Llama si tienes síntomas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88B2E8-87C3-4AEF-8EFE-8A3083426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490294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Si tiene fiebre, tos y dificultad para respirar, solicite atención médica. Llame con antelación.</a:t>
            </a:r>
          </a:p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Siga las instrucciones de su organismo sanitario local.</a:t>
            </a:r>
          </a:p>
          <a:p>
            <a:endParaRPr lang="es-CL" dirty="0"/>
          </a:p>
        </p:txBody>
      </p:sp>
      <p:pic>
        <p:nvPicPr>
          <p:cNvPr id="6146" name="Picture 2" descr="Ministerio de Salud on Twitter: &quot;Tenga siempre presente el número ...">
            <a:extLst>
              <a:ext uri="{FF2B5EF4-FFF2-40B4-BE49-F238E27FC236}">
                <a16:creationId xmlns:a16="http://schemas.microsoft.com/office/drawing/2014/main" id="{6BB4BA4C-AE0A-41DF-AC94-02C3080486F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143" y="1952787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Nurse Sticker by Enfermera en apuros for iOS &amp; Android | GIPHY">
            <a:extLst>
              <a:ext uri="{FF2B5EF4-FFF2-40B4-BE49-F238E27FC236}">
                <a16:creationId xmlns:a16="http://schemas.microsoft.com/office/drawing/2014/main" id="{2C205D0D-F69A-4E2B-BB40-D308BCA0D95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922" y="4329840"/>
            <a:ext cx="2597257" cy="259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echa: a la izquierda y arriba 5">
            <a:extLst>
              <a:ext uri="{FF2B5EF4-FFF2-40B4-BE49-F238E27FC236}">
                <a16:creationId xmlns:a16="http://schemas.microsoft.com/office/drawing/2014/main" id="{EEEEF576-83DF-4952-A635-91068D0741EC}"/>
              </a:ext>
            </a:extLst>
          </p:cNvPr>
          <p:cNvSpPr/>
          <p:nvPr/>
        </p:nvSpPr>
        <p:spPr>
          <a:xfrm flipV="1">
            <a:off x="6318143" y="1952787"/>
            <a:ext cx="3445789" cy="1011264"/>
          </a:xfrm>
          <a:prstGeom prst="leftUpArrow">
            <a:avLst>
              <a:gd name="adj1" fmla="val 22442"/>
              <a:gd name="adj2" fmla="val 21803"/>
              <a:gd name="adj3" fmla="val 25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418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3A579FB-C70E-4C9E-A9E1-F25CC7B4A085}"/>
              </a:ext>
            </a:extLst>
          </p:cNvPr>
          <p:cNvSpPr/>
          <p:nvPr/>
        </p:nvSpPr>
        <p:spPr>
          <a:xfrm>
            <a:off x="0" y="3013393"/>
            <a:ext cx="12192000" cy="1384995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L" sz="4800" dirty="0">
                <a:solidFill>
                  <a:srgbClr val="C00000"/>
                </a:solidFill>
              </a:rPr>
              <a:t>Verónica González Moya</a:t>
            </a:r>
          </a:p>
          <a:p>
            <a:pPr algn="ctr"/>
            <a:r>
              <a:rPr lang="es-CL" sz="3600" dirty="0">
                <a:solidFill>
                  <a:srgbClr val="C00000"/>
                </a:solidFill>
              </a:rPr>
              <a:t>Encargada de Enfermería </a:t>
            </a:r>
          </a:p>
        </p:txBody>
      </p:sp>
    </p:spTree>
    <p:extLst>
      <p:ext uri="{BB962C8B-B14F-4D97-AF65-F5344CB8AC3E}">
        <p14:creationId xmlns:p14="http://schemas.microsoft.com/office/powerpoint/2010/main" val="288288248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187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Baskerville Old Face</vt:lpstr>
      <vt:lpstr>Calibri</vt:lpstr>
      <vt:lpstr>Calibri Light</vt:lpstr>
      <vt:lpstr>Tema de Office</vt:lpstr>
      <vt:lpstr>Ilustre Municipalidad de La Cisterna</vt:lpstr>
      <vt:lpstr>            Prevención de contagio Covid-19</vt:lpstr>
      <vt:lpstr>  Quédate en casa lo MÁXIMO posible</vt:lpstr>
      <vt:lpstr>        Mantén el distanciamiento Social</vt:lpstr>
      <vt:lpstr>           Lávate las manos con frecuencia</vt:lpstr>
      <vt:lpstr>              Tose cubriéndote con el codo</vt:lpstr>
      <vt:lpstr>                   Llama si tienes síntomas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Ilustre Municipalidad de La Cisterna</dc:title>
  <dc:creator>XRM</dc:creator>
  <cp:lastModifiedBy>XRM</cp:lastModifiedBy>
  <cp:revision>9</cp:revision>
  <dcterms:created xsi:type="dcterms:W3CDTF">2020-05-25T04:33:11Z</dcterms:created>
  <dcterms:modified xsi:type="dcterms:W3CDTF">2020-05-25T05:46:16Z</dcterms:modified>
</cp:coreProperties>
</file>