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BCE01-7742-40EB-9777-F82C6B961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0FBCEB-3CA6-46B4-AA7D-04C002FAC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2A279-B888-4049-B638-82EA01191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576782-C532-49D9-88D2-D90580A98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C55EAA-BA3E-4635-AF84-A22CFA6E7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0274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B40B3-BAF6-40EF-99B9-5B87A3B5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5C567B-76EB-4FE5-ABFF-0885F0E7E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A672AD-5FB5-4CDE-AC54-C90105B9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E6155B-9694-4C28-BB37-5E13C59E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C34C7B-3CCE-4B39-B240-DD9FA11D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78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0A0ADE-F686-4A50-B8EF-B106F73B99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A49C32-52B5-47D5-AA88-52E2219BC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A6D58B-8C18-4BC6-9DC0-6B6B6C22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DAEECC-12D0-4C10-9681-534D7AD8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0C0B4E-519B-4667-9D57-F1495DF4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264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7EBE9-3974-4F45-85B5-019B71E8A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77DA2D-DDF9-4793-B827-074B70BBA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8CF183-6446-45AE-9A68-B5228CF2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AE9411-4FB0-4239-8A20-4E8BA2DE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E61761-85AB-4354-B29A-5F4046896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915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96B6E2-11ED-4F36-9B19-861A27BAA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BB43F-43DA-4B0C-B65A-EA61DDD5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D8FD46-FB9D-4D95-934C-EB6D91BB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66B4F7-E26A-40CF-8E6A-FA8F4A4C4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4194BD-52F0-40D5-87E5-B02ED82B2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642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C1F63-7B26-4B43-A3E1-6BC2FBA15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C0A683-EAAB-4DD5-8907-4EFE72264B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D280A0-4C9E-4BE5-9A9A-0A19DF19A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25F68A4-29DF-447E-919E-A8F1DA11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4A5A9E4-87F2-40DC-82E2-4B22911D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E4D792-5775-489E-A2A0-78618FCA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402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176DB1-2F33-40BF-ABEC-B9FC89B9E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CD1612-9B00-4E0D-A0DD-F2B08023C8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5B0A81-8827-42F8-9D46-29A3447AF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124E1B-5D42-4AE9-9986-F45791769D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90B150A-3C51-432B-BAA1-5924E337B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B96B6D0-DDEB-4E6A-B2DC-2EBEEE509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335B83-2190-4669-B255-11A0D67BC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28F3906-E807-401C-835A-0447B42E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71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2FA518-B364-4421-A612-79A2174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C7406ED-5489-4B12-92DD-32508CE7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B7D0F5-FFAB-4BA6-A8D4-D566E65AD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132B9B-6CC5-4CAB-8DC0-96F0913D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76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B6C4E3-9175-4FAE-900E-8A9ED2C9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E9275F-547F-474F-B5AC-D508FC3E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DE593D-6E49-4CFA-B7D5-8B3923F3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121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40945-A01E-45DE-A31D-3B4F345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B233FD-94AA-4E7B-9F2C-40012C73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10EEFBD-E9F3-4AEF-A12E-17D57AC0D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2F1AFB-1902-4D9C-A85A-42BC8A10B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F672A2-BE28-4BFE-A111-4089B0D09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66FD87-5F09-4D22-A4EC-42F936FD2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709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BF5DD-0FA6-4383-8982-159D491F8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05C6280-5306-4379-A363-77B728FFB7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384855-E237-40B6-A561-7E9E32CE0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A0FD06-7EC5-45D1-805E-258787D7C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76DB4-49B3-40A0-A3A4-51BA8066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1289CD-B067-4CA2-9039-E7279FB7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708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70F681-DCD4-419B-B867-813BACF04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FC724-8422-4532-867F-A9A467BF3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27C3D7-0332-46A8-B9AB-58DF35775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7BA6-2BE7-4D7C-A850-9914DB6DCD57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FEC84C-6E1D-49D4-BBF4-8C33D8955A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981D34-DAEB-4A45-98ED-38272492F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C372D-C4CF-4F49-B78E-057D3F4CECB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1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28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6879C-EBBC-4A68-9E4D-0FE4947CFD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4400" dirty="0">
                <a:latin typeface="Baskerville Old Face" panose="02020602080505020303" pitchFamily="18" charset="0"/>
              </a:rPr>
              <a:t>Ilustre Municipalidad de La Cisterna</a:t>
            </a:r>
            <a:endParaRPr lang="es-CL" sz="4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587C12-DC16-4D71-B092-F6303B17EE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Departamento</a:t>
            </a:r>
            <a:r>
              <a:rPr lang="es-CL" sz="3200" dirty="0">
                <a:latin typeface="Baskerville Old Face" panose="02020602080505020303" pitchFamily="18" charset="0"/>
              </a:rPr>
              <a:t> </a:t>
            </a:r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 Educación Municipal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Liceo Politécnico Ciencia y Tecnología </a:t>
            </a:r>
          </a:p>
          <a:p>
            <a:endParaRPr lang="es-CL" dirty="0"/>
          </a:p>
        </p:txBody>
      </p:sp>
      <p:pic>
        <p:nvPicPr>
          <p:cNvPr id="4" name="Picture 2" descr="Liceo Ciencia y Tecnología Generación 2007 - Posts | Facebook">
            <a:extLst>
              <a:ext uri="{FF2B5EF4-FFF2-40B4-BE49-F238E27FC236}">
                <a16:creationId xmlns:a16="http://schemas.microsoft.com/office/drawing/2014/main" id="{6BDB25F3-3275-4B4A-9744-A8295B1AF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869" y="0"/>
            <a:ext cx="1686131" cy="210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078804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8C65D-1F64-4F14-B861-60E7E43D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12192000" cy="1325563"/>
          </a:xfrm>
          <a:solidFill>
            <a:schemeClr val="bg1">
              <a:alpha val="45000"/>
            </a:schemeClr>
          </a:solidFill>
        </p:spPr>
        <p:txBody>
          <a:bodyPr>
            <a:normAutofit/>
          </a:bodyPr>
          <a:lstStyle/>
          <a:p>
            <a:r>
              <a:rPr lang="es-CL" sz="5400" dirty="0">
                <a:latin typeface="Arial Rounded MT Bold" panose="020F0704030504030204" pitchFamily="34" charset="0"/>
              </a:rPr>
              <a:t>   </a:t>
            </a:r>
            <a:r>
              <a:rPr lang="es-CL" sz="54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Plan Integral de Seguridad Escolar (PISE)</a:t>
            </a:r>
            <a:r>
              <a:rPr lang="es-CL" sz="54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235144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FA4B0CFE-1597-43FC-AD4F-ED3A8CC44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47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L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El Plan Integral de Seguridad Escolar (PISE) </a:t>
            </a:r>
            <a:r>
              <a:rPr lang="es-CL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es un instrumento articulador de los variados programas de seguridad destinados a la comunidad educativa, aportando de manera sustantiva al desarrollo de una Cultura Nacional de la Prevención, mediante la generación de una conciencia colectiva de autoprotección.</a:t>
            </a:r>
          </a:p>
          <a:p>
            <a:pPr marL="0" indent="0">
              <a:buNone/>
            </a:pP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32" name="Picture 8" descr="El aumento de la silueta de la mano | Icono Gratis">
            <a:extLst>
              <a:ext uri="{FF2B5EF4-FFF2-40B4-BE49-F238E27FC236}">
                <a16:creationId xmlns:a16="http://schemas.microsoft.com/office/drawing/2014/main" id="{F2B7B547-14FD-44CA-9426-6DC00C2FC9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3219156"/>
            <a:ext cx="3474719" cy="363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ocadillo: ovalado 5">
            <a:extLst>
              <a:ext uri="{FF2B5EF4-FFF2-40B4-BE49-F238E27FC236}">
                <a16:creationId xmlns:a16="http://schemas.microsoft.com/office/drawing/2014/main" id="{87354E32-63D7-493C-904C-1A35BF015304}"/>
              </a:ext>
            </a:extLst>
          </p:cNvPr>
          <p:cNvSpPr/>
          <p:nvPr/>
        </p:nvSpPr>
        <p:spPr>
          <a:xfrm flipH="1">
            <a:off x="8271803" y="2478258"/>
            <a:ext cx="1519309" cy="1481796"/>
          </a:xfrm>
          <a:prstGeom prst="wedgeEllipseCallout">
            <a:avLst>
              <a:gd name="adj1" fmla="val -53720"/>
              <a:gd name="adj2" fmla="val 49961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1707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FCC647-0834-4645-96C6-5D46D8D5D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117" y="1633748"/>
            <a:ext cx="4620065" cy="4513834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dirty="0"/>
              <a:t>Previamente cada colegio debe tener demarcado distinta "ZS" o "Zonas de Seguridad" en los patios o lugares con mayores garantías de protección. Comúnmente se numeran. Cada curso y profesor debe saber de antemano el lugar que debe acudir en caso de siniestro.</a:t>
            </a:r>
          </a:p>
        </p:txBody>
      </p:sp>
      <p:pic>
        <p:nvPicPr>
          <p:cNvPr id="2050" name="Picture 2" descr="Importante - Iconos gratis de interfaz">
            <a:extLst>
              <a:ext uri="{FF2B5EF4-FFF2-40B4-BE49-F238E27FC236}">
                <a16:creationId xmlns:a16="http://schemas.microsoft.com/office/drawing/2014/main" id="{00BBC533-0B44-45B4-8ECC-7ACBC3066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6449" y="163374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972B8CD-FF7D-4CAB-A30D-157232A823E6}"/>
              </a:ext>
            </a:extLst>
          </p:cNvPr>
          <p:cNvSpPr txBox="1"/>
          <p:nvPr/>
        </p:nvSpPr>
        <p:spPr>
          <a:xfrm>
            <a:off x="848750" y="347452"/>
            <a:ext cx="10494499" cy="9233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5400" dirty="0">
                <a:latin typeface="Arial Rounded MT Bold" panose="020F0704030504030204" pitchFamily="34" charset="0"/>
              </a:rPr>
              <a:t>Lo importante es</a:t>
            </a:r>
            <a:r>
              <a:rPr lang="es-C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29117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0C918-CDC1-46A6-B532-6BAC2885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Como proceder: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E090A7-130D-40A6-BEA2-E866EE0B1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597"/>
            <a:ext cx="5257800" cy="4706278"/>
          </a:xfrm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Se establece una forma de timbre o sonido de campanada especial que sonará en caso que se necesite evacuar.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Se realizarán programados simulacros de evacuación en los que existen ciertos alumnos ya están previamente designados para: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Tomar Libro de Curso (es un documento legal cuya información es difícil de recuperar en caso de pérdida)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Tomar el botiquín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Ayudar a salir a los alumnos con problemas de motricidad o minusvalía.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Salir ordenadamente de la sala, en filas, sin correr y jamás gritar, el profesor debe ser el último en salir.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sz="2600" b="1" dirty="0">
                <a:latin typeface="Arial" panose="020B0604020202020204" pitchFamily="34" charset="0"/>
                <a:cs typeface="Arial" panose="020B0604020202020204" pitchFamily="34" charset="0"/>
              </a:rPr>
              <a:t>Caminar por el pasillo hacia la zona de seguridad y esperar ahí hasta nuevo aviso.</a:t>
            </a:r>
          </a:p>
          <a:p>
            <a:endParaRPr lang="es-CL" dirty="0"/>
          </a:p>
        </p:txBody>
      </p:sp>
      <p:pic>
        <p:nvPicPr>
          <p:cNvPr id="3080" name="Picture 8" descr="Icono de seguridad del hogar - Descargar PNG/SVG transparente">
            <a:extLst>
              <a:ext uri="{FF2B5EF4-FFF2-40B4-BE49-F238E27FC236}">
                <a16:creationId xmlns:a16="http://schemas.microsoft.com/office/drawing/2014/main" id="{D9017E54-3B33-432E-B4EF-056DC8019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16075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7403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7D515F-961F-4820-A0EA-1F21B3C5119A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Es imprescindible:</a:t>
            </a:r>
          </a:p>
        </p:txBody>
      </p:sp>
      <p:pic>
        <p:nvPicPr>
          <p:cNvPr id="4098" name="Picture 2" descr="Icono Seguridad, comprobado Gratis de Windows 8 Icon">
            <a:extLst>
              <a:ext uri="{FF2B5EF4-FFF2-40B4-BE49-F238E27FC236}">
                <a16:creationId xmlns:a16="http://schemas.microsoft.com/office/drawing/2014/main" id="{E49FAE35-8557-4888-B27B-4912778D6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00" y="545312"/>
            <a:ext cx="965187" cy="96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DEE9971-6BAB-4BCE-A4C3-D7070CC30D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323" y="2524296"/>
            <a:ext cx="3826564" cy="396857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749DA8D-532A-4620-8879-505426DD9B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530" y="2524297"/>
            <a:ext cx="4068418" cy="3968577"/>
          </a:xfrm>
          <a:prstGeom prst="rect">
            <a:avLst/>
          </a:prstGeom>
        </p:spPr>
      </p:pic>
      <p:sp>
        <p:nvSpPr>
          <p:cNvPr id="18" name="Marcador de contenido 17">
            <a:extLst>
              <a:ext uri="{FF2B5EF4-FFF2-40B4-BE49-F238E27FC236}">
                <a16:creationId xmlns:a16="http://schemas.microsoft.com/office/drawing/2014/main" id="{48550F34-8E2E-4FC8-BE0D-E44E10F89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3747" y="2033151"/>
            <a:ext cx="5761383" cy="5168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Identificar la zona asignada de 1º a 4º medio.</a:t>
            </a:r>
          </a:p>
        </p:txBody>
      </p:sp>
    </p:spTree>
    <p:extLst>
      <p:ext uri="{BB962C8B-B14F-4D97-AF65-F5344CB8AC3E}">
        <p14:creationId xmlns:p14="http://schemas.microsoft.com/office/powerpoint/2010/main" val="12748613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EFC8-F368-48BA-A7C5-40C873D4E6E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Cuidemos a nuestros niños</a:t>
            </a:r>
          </a:p>
        </p:txBody>
      </p:sp>
      <p:pic>
        <p:nvPicPr>
          <p:cNvPr id="5122" name="Picture 2" descr="Gifs de Niños en la Escuela">
            <a:extLst>
              <a:ext uri="{FF2B5EF4-FFF2-40B4-BE49-F238E27FC236}">
                <a16:creationId xmlns:a16="http://schemas.microsoft.com/office/drawing/2014/main" id="{1384DB1A-49FC-4F88-95BB-69FC44FE2A8D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775" y="2488365"/>
            <a:ext cx="4924895" cy="342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Pack de gifs sin fondo | Wiki | Edits™ Amino">
            <a:extLst>
              <a:ext uri="{FF2B5EF4-FFF2-40B4-BE49-F238E27FC236}">
                <a16:creationId xmlns:a16="http://schemas.microsoft.com/office/drawing/2014/main" id="{C2977165-3BE4-4D08-AF4B-5A9EF3BC068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26842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7DD9D-DFCD-4436-A491-8D918CEA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3581"/>
            <a:ext cx="12192000" cy="1325563"/>
          </a:xfrm>
          <a:solidFill>
            <a:schemeClr val="bg1">
              <a:alpha val="84000"/>
            </a:schemeClr>
          </a:solidFill>
        </p:spPr>
        <p:txBody>
          <a:bodyPr/>
          <a:lstStyle/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Verónica González</a:t>
            </a:r>
            <a:br>
              <a:rPr lang="es-CL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CL" b="1" dirty="0">
                <a:solidFill>
                  <a:schemeClr val="accent1">
                    <a:lumMod val="75000"/>
                  </a:schemeClr>
                </a:solidFill>
              </a:rPr>
              <a:t>Encargada Enfermería</a:t>
            </a: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26207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264</Words>
  <Application>Microsoft Office PowerPoint</Application>
  <PresentationFormat>Panorámica</PresentationFormat>
  <Paragraphs>19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Baskerville Old Face</vt:lpstr>
      <vt:lpstr>Calibri</vt:lpstr>
      <vt:lpstr>Calibri Light</vt:lpstr>
      <vt:lpstr>Wingdings</vt:lpstr>
      <vt:lpstr>Tema de Office</vt:lpstr>
      <vt:lpstr>Ilustre Municipalidad de La Cisterna</vt:lpstr>
      <vt:lpstr>   Plan Integral de Seguridad Escolar (PISE) </vt:lpstr>
      <vt:lpstr>Presentación de PowerPoint</vt:lpstr>
      <vt:lpstr>Presentación de PowerPoint</vt:lpstr>
      <vt:lpstr>Como proceder:</vt:lpstr>
      <vt:lpstr>Es imprescindible:</vt:lpstr>
      <vt:lpstr>Cuidemos a nuestros niños</vt:lpstr>
      <vt:lpstr>Verónica González Encargada Enfermería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Ilustre Municipalidad de La Cisterna</dc:title>
  <dc:creator>XRM</dc:creator>
  <cp:lastModifiedBy>Rafael Rojas</cp:lastModifiedBy>
  <cp:revision>12</cp:revision>
  <dcterms:created xsi:type="dcterms:W3CDTF">2020-07-10T03:33:31Z</dcterms:created>
  <dcterms:modified xsi:type="dcterms:W3CDTF">2020-08-26T13:59:27Z</dcterms:modified>
</cp:coreProperties>
</file>